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5" r:id="rId1"/>
    <p:sldMasterId id="2147483657" r:id="rId2"/>
  </p:sldMasterIdLst>
  <p:notesMasterIdLst>
    <p:notesMasterId r:id="rId18"/>
  </p:notesMasterIdLst>
  <p:handoutMasterIdLst>
    <p:handoutMasterId r:id="rId19"/>
  </p:handoutMasterIdLst>
  <p:sldIdLst>
    <p:sldId id="413" r:id="rId3"/>
    <p:sldId id="430" r:id="rId4"/>
    <p:sldId id="422" r:id="rId5"/>
    <p:sldId id="414" r:id="rId6"/>
    <p:sldId id="423" r:id="rId7"/>
    <p:sldId id="415" r:id="rId8"/>
    <p:sldId id="431" r:id="rId9"/>
    <p:sldId id="424" r:id="rId10"/>
    <p:sldId id="416" r:id="rId11"/>
    <p:sldId id="432" r:id="rId12"/>
    <p:sldId id="435" r:id="rId13"/>
    <p:sldId id="433" r:id="rId14"/>
    <p:sldId id="434" r:id="rId15"/>
    <p:sldId id="427" r:id="rId16"/>
    <p:sldId id="305" r:id="rId17"/>
  </p:sldIdLst>
  <p:sldSz cx="12192000" cy="6858000"/>
  <p:notesSz cx="7315200" cy="96012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nnie Glendinning" initials="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7F9F"/>
    <a:srgbClr val="54933E"/>
    <a:srgbClr val="34ACDE"/>
    <a:srgbClr val="00BABA"/>
    <a:srgbClr val="F67B44"/>
    <a:srgbClr val="F3540D"/>
    <a:srgbClr val="586068"/>
    <a:srgbClr val="EFF0F1"/>
    <a:srgbClr val="FDB183"/>
    <a:srgbClr val="F9B9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762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2808" y="4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3653C-DB45-4F05-B93D-ADE6F31360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51535AEE-0F1F-4841-8084-5855BE1F7BE2}">
      <dgm:prSet/>
      <dgm:spPr/>
      <dgm:t>
        <a:bodyPr/>
        <a:lstStyle/>
        <a:p>
          <a:r>
            <a:rPr lang="en-US" b="1" dirty="0"/>
            <a:t>S32K1 CSEC</a:t>
          </a:r>
          <a:endParaRPr lang="zh-CN" dirty="0"/>
        </a:p>
      </dgm:t>
    </dgm:pt>
    <dgm:pt modelId="{7929AC89-C5F6-4522-8674-AE37E77A92BE}" type="parTrans" cxnId="{6C4D34B1-CFE4-4BD8-A795-F1BEAEE89352}">
      <dgm:prSet/>
      <dgm:spPr/>
      <dgm:t>
        <a:bodyPr/>
        <a:lstStyle/>
        <a:p>
          <a:endParaRPr lang="zh-CN" altLang="en-US"/>
        </a:p>
      </dgm:t>
    </dgm:pt>
    <dgm:pt modelId="{A384C468-2889-46A1-A3F8-4A1A489007A5}" type="sibTrans" cxnId="{6C4D34B1-CFE4-4BD8-A795-F1BEAEE89352}">
      <dgm:prSet/>
      <dgm:spPr/>
      <dgm:t>
        <a:bodyPr/>
        <a:lstStyle/>
        <a:p>
          <a:endParaRPr lang="zh-CN" altLang="en-US"/>
        </a:p>
      </dgm:t>
    </dgm:pt>
    <dgm:pt modelId="{AEBDFF34-754F-4DEE-9378-DC5B518BA7FB}" type="pres">
      <dgm:prSet presAssocID="{4363653C-DB45-4F05-B93D-ADE6F3136067}" presName="linear" presStyleCnt="0">
        <dgm:presLayoutVars>
          <dgm:animLvl val="lvl"/>
          <dgm:resizeHandles val="exact"/>
        </dgm:presLayoutVars>
      </dgm:prSet>
      <dgm:spPr/>
    </dgm:pt>
    <dgm:pt modelId="{BF4C0D71-E809-4657-82B2-437E6B110A55}" type="pres">
      <dgm:prSet presAssocID="{51535AEE-0F1F-4841-8084-5855BE1F7BE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9ACBB06-19BC-41A0-9D20-33CD948AD62E}" type="presOf" srcId="{51535AEE-0F1F-4841-8084-5855BE1F7BE2}" destId="{BF4C0D71-E809-4657-82B2-437E6B110A55}" srcOrd="0" destOrd="0" presId="urn:microsoft.com/office/officeart/2005/8/layout/vList2"/>
    <dgm:cxn modelId="{FD1D8D53-7FCD-4C8C-99FA-F49508CF0FDB}" type="presOf" srcId="{4363653C-DB45-4F05-B93D-ADE6F3136067}" destId="{AEBDFF34-754F-4DEE-9378-DC5B518BA7FB}" srcOrd="0" destOrd="0" presId="urn:microsoft.com/office/officeart/2005/8/layout/vList2"/>
    <dgm:cxn modelId="{6C4D34B1-CFE4-4BD8-A795-F1BEAEE89352}" srcId="{4363653C-DB45-4F05-B93D-ADE6F3136067}" destId="{51535AEE-0F1F-4841-8084-5855BE1F7BE2}" srcOrd="0" destOrd="0" parTransId="{7929AC89-C5F6-4522-8674-AE37E77A92BE}" sibTransId="{A384C468-2889-46A1-A3F8-4A1A489007A5}"/>
    <dgm:cxn modelId="{C0EC55A4-08C0-4892-B2BF-D62FF2B090CB}" type="presParOf" srcId="{AEBDFF34-754F-4DEE-9378-DC5B518BA7FB}" destId="{BF4C0D71-E809-4657-82B2-437E6B110A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340843-9CA4-4EA0-ACD4-34E34894C3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E9B90CD-139D-43F0-AAAF-B278ED896B87}">
      <dgm:prSet/>
      <dgm:spPr/>
      <dgm:t>
        <a:bodyPr/>
        <a:lstStyle/>
        <a:p>
          <a:r>
            <a:rPr lang="en-US" b="1" dirty="0"/>
            <a:t>S32K3 HSE</a:t>
          </a:r>
          <a:endParaRPr lang="zh-CN" dirty="0"/>
        </a:p>
      </dgm:t>
    </dgm:pt>
    <dgm:pt modelId="{9A924D4F-3027-42EA-A021-4797BA71F6B0}" type="parTrans" cxnId="{17266AFD-7195-4100-B8A9-68E77081F62B}">
      <dgm:prSet/>
      <dgm:spPr/>
      <dgm:t>
        <a:bodyPr/>
        <a:lstStyle/>
        <a:p>
          <a:endParaRPr lang="zh-CN" altLang="en-US"/>
        </a:p>
      </dgm:t>
    </dgm:pt>
    <dgm:pt modelId="{B442404E-AD2D-461A-B583-0084DA002334}" type="sibTrans" cxnId="{17266AFD-7195-4100-B8A9-68E77081F62B}">
      <dgm:prSet/>
      <dgm:spPr/>
      <dgm:t>
        <a:bodyPr/>
        <a:lstStyle/>
        <a:p>
          <a:endParaRPr lang="zh-CN" altLang="en-US"/>
        </a:p>
      </dgm:t>
    </dgm:pt>
    <dgm:pt modelId="{BAB65051-1DE1-4BE0-9176-0A31FDAAA1A3}" type="pres">
      <dgm:prSet presAssocID="{B3340843-9CA4-4EA0-ACD4-34E34894C3F5}" presName="linear" presStyleCnt="0">
        <dgm:presLayoutVars>
          <dgm:animLvl val="lvl"/>
          <dgm:resizeHandles val="exact"/>
        </dgm:presLayoutVars>
      </dgm:prSet>
      <dgm:spPr/>
    </dgm:pt>
    <dgm:pt modelId="{EAA772A4-3ECA-4FF1-8D26-58229A07F26F}" type="pres">
      <dgm:prSet presAssocID="{6E9B90CD-139D-43F0-AAAF-B278ED896B87}" presName="parentText" presStyleLbl="node1" presStyleIdx="0" presStyleCnt="1" custLinFactNeighborX="9997" custLinFactNeighborY="-1761">
        <dgm:presLayoutVars>
          <dgm:chMax val="0"/>
          <dgm:bulletEnabled val="1"/>
        </dgm:presLayoutVars>
      </dgm:prSet>
      <dgm:spPr/>
    </dgm:pt>
  </dgm:ptLst>
  <dgm:cxnLst>
    <dgm:cxn modelId="{C8EEBC54-0033-4062-8F9B-DC9BB9ADB16E}" type="presOf" srcId="{B3340843-9CA4-4EA0-ACD4-34E34894C3F5}" destId="{BAB65051-1DE1-4BE0-9176-0A31FDAAA1A3}" srcOrd="0" destOrd="0" presId="urn:microsoft.com/office/officeart/2005/8/layout/vList2"/>
    <dgm:cxn modelId="{BAD172DC-10F7-417B-98EF-FEB66D7CF41D}" type="presOf" srcId="{6E9B90CD-139D-43F0-AAAF-B278ED896B87}" destId="{EAA772A4-3ECA-4FF1-8D26-58229A07F26F}" srcOrd="0" destOrd="0" presId="urn:microsoft.com/office/officeart/2005/8/layout/vList2"/>
    <dgm:cxn modelId="{17266AFD-7195-4100-B8A9-68E77081F62B}" srcId="{B3340843-9CA4-4EA0-ACD4-34E34894C3F5}" destId="{6E9B90CD-139D-43F0-AAAF-B278ED896B87}" srcOrd="0" destOrd="0" parTransId="{9A924D4F-3027-42EA-A021-4797BA71F6B0}" sibTransId="{B442404E-AD2D-461A-B583-0084DA002334}"/>
    <dgm:cxn modelId="{5C6DA5F4-4DE4-4B83-8752-D9EFC4F69804}" type="presParOf" srcId="{BAB65051-1DE1-4BE0-9176-0A31FDAAA1A3}" destId="{EAA772A4-3ECA-4FF1-8D26-58229A07F26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C0D71-E809-4657-82B2-437E6B110A55}">
      <dsp:nvSpPr>
        <dsp:cNvPr id="0" name=""/>
        <dsp:cNvSpPr/>
      </dsp:nvSpPr>
      <dsp:spPr>
        <a:xfrm>
          <a:off x="0" y="11124"/>
          <a:ext cx="248562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S32K1 CSEC</a:t>
          </a:r>
          <a:endParaRPr lang="zh-CN" sz="2700" kern="1200" dirty="0"/>
        </a:p>
      </dsp:txBody>
      <dsp:txXfrm>
        <a:off x="30842" y="41966"/>
        <a:ext cx="2423936" cy="570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772A4-3ECA-4FF1-8D26-58229A07F26F}">
      <dsp:nvSpPr>
        <dsp:cNvPr id="0" name=""/>
        <dsp:cNvSpPr/>
      </dsp:nvSpPr>
      <dsp:spPr>
        <a:xfrm>
          <a:off x="0" y="0"/>
          <a:ext cx="3188897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S32K3 HSE</a:t>
          </a:r>
          <a:endParaRPr lang="zh-CN" sz="2700" kern="1200" dirty="0"/>
        </a:p>
      </dsp:txBody>
      <dsp:txXfrm>
        <a:off x="30842" y="30842"/>
        <a:ext cx="3127213" cy="57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586092" y="9239448"/>
            <a:ext cx="2347414" cy="27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algn="l"/>
            <a:fld id="{FF589425-449D-4D80-B16A-0FCA3F0B391A}" type="datetime9">
              <a:rPr lang="en-US" sz="900">
                <a:solidFill>
                  <a:schemeClr val="tx1">
                    <a:lumMod val="75000"/>
                    <a:lumOff val="25000"/>
                  </a:schemeClr>
                </a:solidFill>
              </a:rPr>
              <a:pPr algn="l"/>
              <a:t>12/13/2019 3:39:22 PM</a:t>
            </a:fld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2493" y="9239448"/>
            <a:ext cx="2732195" cy="27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Confidential and Proprietary, © NXP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464" y="9017036"/>
            <a:ext cx="41620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1A579D-3553-4F33-9067-7E7231905C3B}" type="slidenum"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536576" y="9239119"/>
            <a:ext cx="516353" cy="185990"/>
            <a:chOff x="271463" y="2852738"/>
            <a:chExt cx="3190876" cy="1149350"/>
          </a:xfrm>
        </p:grpSpPr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8919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586092" y="9239448"/>
            <a:ext cx="2347414" cy="27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algn="l"/>
            <a:fld id="{FF589425-449D-4D80-B16A-0FCA3F0B391A}" type="datetime9">
              <a:rPr lang="en-US" sz="900">
                <a:solidFill>
                  <a:schemeClr val="tx1">
                    <a:lumMod val="75000"/>
                    <a:lumOff val="25000"/>
                  </a:schemeClr>
                </a:solidFill>
              </a:rPr>
              <a:pPr algn="l"/>
              <a:t>12/13/2019 3:39:17 PM</a:t>
            </a:fld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2493" y="9239448"/>
            <a:ext cx="2732195" cy="27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Confidential and Proprietary, © NXP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0464" y="9017036"/>
            <a:ext cx="41620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1A579D-3553-4F33-9067-7E7231905C3B}" type="slidenum"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536576" y="9239119"/>
            <a:ext cx="516353" cy="185990"/>
            <a:chOff x="271463" y="2852738"/>
            <a:chExt cx="3190876" cy="1149350"/>
          </a:xfrm>
        </p:grpSpPr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80022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2_Mas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Placeholder 89"/>
          <p:cNvSpPr>
            <a:spLocks noGrp="1"/>
          </p:cNvSpPr>
          <p:nvPr userDrawn="1">
            <p:ph type="body" sz="quarter" idx="12"/>
          </p:nvPr>
        </p:nvSpPr>
        <p:spPr>
          <a:xfrm>
            <a:off x="431371" y="2817332"/>
            <a:ext cx="5131229" cy="1297467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FontTx/>
              <a:buNone/>
              <a:defRPr sz="2000" b="0" cap="all" spc="-60" baseline="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 marL="233363" indent="0">
              <a:buFontTx/>
              <a:buNone/>
              <a:defRPr/>
            </a:lvl2pPr>
            <a:lvl3pPr marL="401638" indent="0">
              <a:buFontTx/>
              <a:buNone/>
              <a:defRPr/>
            </a:lvl3pPr>
            <a:lvl4pPr marL="569912" indent="0">
              <a:buFontTx/>
              <a:buNone/>
              <a:defRPr/>
            </a:lvl4pPr>
            <a:lvl5pPr marL="746125" indent="0">
              <a:buFontTx/>
              <a:buNone/>
              <a:defRPr/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27" name="Rectangle 183"/>
          <p:cNvSpPr>
            <a:spLocks noGrp="1" noChangeArrowheads="1"/>
          </p:cNvSpPr>
          <p:nvPr userDrawn="1">
            <p:ph type="subTitle" idx="1" hasCustomPrompt="1"/>
          </p:nvPr>
        </p:nvSpPr>
        <p:spPr bwMode="blackWhite">
          <a:xfrm>
            <a:off x="5612971" y="2042632"/>
            <a:ext cx="4216829" cy="992668"/>
          </a:xfrm>
          <a:prstGeom prst="rect">
            <a:avLst/>
          </a:prstGeom>
          <a:ln w="25400" algn="ctr"/>
          <a:effectLst/>
        </p:spPr>
        <p:txBody>
          <a:bodyPr tIns="0" bIns="91440" anchor="t"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Font typeface="Arial" charset="0"/>
              <a:buNone/>
              <a:defRPr lang="en-US" sz="2400" b="1" kern="1200" cap="all" spc="-60" baseline="0" dirty="0" smtClean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Rectangle 182"/>
          <p:cNvSpPr>
            <a:spLocks noGrp="1" noChangeArrowheads="1"/>
          </p:cNvSpPr>
          <p:nvPr userDrawn="1">
            <p:ph type="ctrTitle" hasCustomPrompt="1"/>
          </p:nvPr>
        </p:nvSpPr>
        <p:spPr bwMode="blackWhite">
          <a:xfrm>
            <a:off x="431371" y="1052032"/>
            <a:ext cx="5131229" cy="1716568"/>
          </a:xfrm>
          <a:ln w="25400"/>
          <a:effectLst/>
        </p:spPr>
        <p:txBody>
          <a:bodyPr tIns="91440" bIns="91440" anchor="t"/>
          <a:lstStyle>
            <a:lvl1pPr algn="l">
              <a:lnSpc>
                <a:spcPct val="100000"/>
              </a:lnSpc>
              <a:spcBef>
                <a:spcPct val="25000"/>
              </a:spcBef>
              <a:defRPr lang="en-US" sz="2900" b="1" kern="1200" cap="all" spc="-60" baseline="0" dirty="0">
                <a:solidFill>
                  <a:schemeClr val="tx2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r>
              <a:rPr lang="en-US" dirty="0"/>
              <a:t>Title Goes Here</a:t>
            </a:r>
            <a:br>
              <a:rPr lang="en-US" dirty="0"/>
            </a:br>
            <a:r>
              <a:rPr lang="en-US" dirty="0"/>
              <a:t>Second Line Optional</a:t>
            </a:r>
          </a:p>
        </p:txBody>
      </p:sp>
      <p:sp>
        <p:nvSpPr>
          <p:cNvPr id="51" name="TextBox 50"/>
          <p:cNvSpPr txBox="1"/>
          <p:nvPr userDrawn="1"/>
        </p:nvSpPr>
        <p:spPr>
          <a:xfrm>
            <a:off x="777827" y="6303694"/>
            <a:ext cx="3643043" cy="308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300" b="0" i="0" cap="all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710636" y="5931672"/>
            <a:ext cx="5224214" cy="670193"/>
            <a:chOff x="7003917" y="-725488"/>
            <a:chExt cx="10382383" cy="1331913"/>
          </a:xfrm>
        </p:grpSpPr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345738" y="-725488"/>
              <a:ext cx="28575" cy="1331913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17357725" y="-725488"/>
              <a:ext cx="28575" cy="1331913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10807700" y="-511175"/>
              <a:ext cx="250825" cy="395288"/>
            </a:xfrm>
            <a:custGeom>
              <a:avLst/>
              <a:gdLst>
                <a:gd name="T0" fmla="*/ 88 w 158"/>
                <a:gd name="T1" fmla="*/ 0 h 249"/>
                <a:gd name="T2" fmla="*/ 114 w 158"/>
                <a:gd name="T3" fmla="*/ 2 h 249"/>
                <a:gd name="T4" fmla="*/ 137 w 158"/>
                <a:gd name="T5" fmla="*/ 9 h 249"/>
                <a:gd name="T6" fmla="*/ 156 w 158"/>
                <a:gd name="T7" fmla="*/ 26 h 249"/>
                <a:gd name="T8" fmla="*/ 130 w 158"/>
                <a:gd name="T9" fmla="*/ 51 h 249"/>
                <a:gd name="T10" fmla="*/ 114 w 158"/>
                <a:gd name="T11" fmla="*/ 35 h 249"/>
                <a:gd name="T12" fmla="*/ 88 w 158"/>
                <a:gd name="T13" fmla="*/ 30 h 249"/>
                <a:gd name="T14" fmla="*/ 65 w 158"/>
                <a:gd name="T15" fmla="*/ 33 h 249"/>
                <a:gd name="T16" fmla="*/ 51 w 158"/>
                <a:gd name="T17" fmla="*/ 42 h 249"/>
                <a:gd name="T18" fmla="*/ 44 w 158"/>
                <a:gd name="T19" fmla="*/ 54 h 249"/>
                <a:gd name="T20" fmla="*/ 41 w 158"/>
                <a:gd name="T21" fmla="*/ 65 h 249"/>
                <a:gd name="T22" fmla="*/ 46 w 158"/>
                <a:gd name="T23" fmla="*/ 84 h 249"/>
                <a:gd name="T24" fmla="*/ 55 w 158"/>
                <a:gd name="T25" fmla="*/ 93 h 249"/>
                <a:gd name="T26" fmla="*/ 72 w 158"/>
                <a:gd name="T27" fmla="*/ 103 h 249"/>
                <a:gd name="T28" fmla="*/ 90 w 158"/>
                <a:gd name="T29" fmla="*/ 110 h 249"/>
                <a:gd name="T30" fmla="*/ 109 w 158"/>
                <a:gd name="T31" fmla="*/ 114 h 249"/>
                <a:gd name="T32" fmla="*/ 128 w 158"/>
                <a:gd name="T33" fmla="*/ 124 h 249"/>
                <a:gd name="T34" fmla="*/ 144 w 158"/>
                <a:gd name="T35" fmla="*/ 135 h 249"/>
                <a:gd name="T36" fmla="*/ 156 w 158"/>
                <a:gd name="T37" fmla="*/ 151 h 249"/>
                <a:gd name="T38" fmla="*/ 158 w 158"/>
                <a:gd name="T39" fmla="*/ 177 h 249"/>
                <a:gd name="T40" fmla="*/ 156 w 158"/>
                <a:gd name="T41" fmla="*/ 203 h 249"/>
                <a:gd name="T42" fmla="*/ 144 w 158"/>
                <a:gd name="T43" fmla="*/ 221 h 249"/>
                <a:gd name="T44" fmla="*/ 125 w 158"/>
                <a:gd name="T45" fmla="*/ 238 h 249"/>
                <a:gd name="T46" fmla="*/ 102 w 158"/>
                <a:gd name="T47" fmla="*/ 247 h 249"/>
                <a:gd name="T48" fmla="*/ 76 w 158"/>
                <a:gd name="T49" fmla="*/ 249 h 249"/>
                <a:gd name="T50" fmla="*/ 46 w 158"/>
                <a:gd name="T51" fmla="*/ 247 h 249"/>
                <a:gd name="T52" fmla="*/ 21 w 158"/>
                <a:gd name="T53" fmla="*/ 235 h 249"/>
                <a:gd name="T54" fmla="*/ 0 w 158"/>
                <a:gd name="T55" fmla="*/ 217 h 249"/>
                <a:gd name="T56" fmla="*/ 28 w 158"/>
                <a:gd name="T57" fmla="*/ 193 h 249"/>
                <a:gd name="T58" fmla="*/ 41 w 158"/>
                <a:gd name="T59" fmla="*/ 210 h 249"/>
                <a:gd name="T60" fmla="*/ 58 w 158"/>
                <a:gd name="T61" fmla="*/ 217 h 249"/>
                <a:gd name="T62" fmla="*/ 76 w 158"/>
                <a:gd name="T63" fmla="*/ 219 h 249"/>
                <a:gd name="T64" fmla="*/ 93 w 158"/>
                <a:gd name="T65" fmla="*/ 217 h 249"/>
                <a:gd name="T66" fmla="*/ 109 w 158"/>
                <a:gd name="T67" fmla="*/ 210 h 249"/>
                <a:gd name="T68" fmla="*/ 121 w 158"/>
                <a:gd name="T69" fmla="*/ 198 h 249"/>
                <a:gd name="T70" fmla="*/ 125 w 158"/>
                <a:gd name="T71" fmla="*/ 179 h 249"/>
                <a:gd name="T72" fmla="*/ 121 w 158"/>
                <a:gd name="T73" fmla="*/ 165 h 249"/>
                <a:gd name="T74" fmla="*/ 109 w 158"/>
                <a:gd name="T75" fmla="*/ 154 h 249"/>
                <a:gd name="T76" fmla="*/ 95 w 158"/>
                <a:gd name="T77" fmla="*/ 147 h 249"/>
                <a:gd name="T78" fmla="*/ 76 w 158"/>
                <a:gd name="T79" fmla="*/ 140 h 249"/>
                <a:gd name="T80" fmla="*/ 55 w 158"/>
                <a:gd name="T81" fmla="*/ 133 h 249"/>
                <a:gd name="T82" fmla="*/ 37 w 158"/>
                <a:gd name="T83" fmla="*/ 126 h 249"/>
                <a:gd name="T84" fmla="*/ 23 w 158"/>
                <a:gd name="T85" fmla="*/ 112 h 249"/>
                <a:gd name="T86" fmla="*/ 11 w 158"/>
                <a:gd name="T87" fmla="*/ 93 h 249"/>
                <a:gd name="T88" fmla="*/ 7 w 158"/>
                <a:gd name="T89" fmla="*/ 65 h 249"/>
                <a:gd name="T90" fmla="*/ 9 w 158"/>
                <a:gd name="T91" fmla="*/ 49 h 249"/>
                <a:gd name="T92" fmla="*/ 18 w 158"/>
                <a:gd name="T93" fmla="*/ 30 h 249"/>
                <a:gd name="T94" fmla="*/ 35 w 158"/>
                <a:gd name="T95" fmla="*/ 14 h 249"/>
                <a:gd name="T96" fmla="*/ 58 w 158"/>
                <a:gd name="T97" fmla="*/ 2 h 249"/>
                <a:gd name="T98" fmla="*/ 88 w 158"/>
                <a:gd name="T99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8" h="249">
                  <a:moveTo>
                    <a:pt x="88" y="0"/>
                  </a:moveTo>
                  <a:lnTo>
                    <a:pt x="114" y="2"/>
                  </a:lnTo>
                  <a:lnTo>
                    <a:pt x="137" y="9"/>
                  </a:lnTo>
                  <a:lnTo>
                    <a:pt x="156" y="26"/>
                  </a:lnTo>
                  <a:lnTo>
                    <a:pt x="130" y="51"/>
                  </a:lnTo>
                  <a:lnTo>
                    <a:pt x="114" y="35"/>
                  </a:lnTo>
                  <a:lnTo>
                    <a:pt x="88" y="30"/>
                  </a:lnTo>
                  <a:lnTo>
                    <a:pt x="65" y="33"/>
                  </a:lnTo>
                  <a:lnTo>
                    <a:pt x="51" y="42"/>
                  </a:lnTo>
                  <a:lnTo>
                    <a:pt x="44" y="54"/>
                  </a:lnTo>
                  <a:lnTo>
                    <a:pt x="41" y="65"/>
                  </a:lnTo>
                  <a:lnTo>
                    <a:pt x="46" y="84"/>
                  </a:lnTo>
                  <a:lnTo>
                    <a:pt x="55" y="93"/>
                  </a:lnTo>
                  <a:lnTo>
                    <a:pt x="72" y="103"/>
                  </a:lnTo>
                  <a:lnTo>
                    <a:pt x="90" y="110"/>
                  </a:lnTo>
                  <a:lnTo>
                    <a:pt x="109" y="114"/>
                  </a:lnTo>
                  <a:lnTo>
                    <a:pt x="128" y="124"/>
                  </a:lnTo>
                  <a:lnTo>
                    <a:pt x="144" y="135"/>
                  </a:lnTo>
                  <a:lnTo>
                    <a:pt x="156" y="151"/>
                  </a:lnTo>
                  <a:lnTo>
                    <a:pt x="158" y="177"/>
                  </a:lnTo>
                  <a:lnTo>
                    <a:pt x="156" y="203"/>
                  </a:lnTo>
                  <a:lnTo>
                    <a:pt x="144" y="221"/>
                  </a:lnTo>
                  <a:lnTo>
                    <a:pt x="125" y="238"/>
                  </a:lnTo>
                  <a:lnTo>
                    <a:pt x="102" y="247"/>
                  </a:lnTo>
                  <a:lnTo>
                    <a:pt x="76" y="249"/>
                  </a:lnTo>
                  <a:lnTo>
                    <a:pt x="46" y="247"/>
                  </a:lnTo>
                  <a:lnTo>
                    <a:pt x="21" y="235"/>
                  </a:lnTo>
                  <a:lnTo>
                    <a:pt x="0" y="217"/>
                  </a:lnTo>
                  <a:lnTo>
                    <a:pt x="28" y="193"/>
                  </a:lnTo>
                  <a:lnTo>
                    <a:pt x="41" y="210"/>
                  </a:lnTo>
                  <a:lnTo>
                    <a:pt x="58" y="217"/>
                  </a:lnTo>
                  <a:lnTo>
                    <a:pt x="76" y="219"/>
                  </a:lnTo>
                  <a:lnTo>
                    <a:pt x="93" y="217"/>
                  </a:lnTo>
                  <a:lnTo>
                    <a:pt x="109" y="210"/>
                  </a:lnTo>
                  <a:lnTo>
                    <a:pt x="121" y="198"/>
                  </a:lnTo>
                  <a:lnTo>
                    <a:pt x="125" y="179"/>
                  </a:lnTo>
                  <a:lnTo>
                    <a:pt x="121" y="165"/>
                  </a:lnTo>
                  <a:lnTo>
                    <a:pt x="109" y="154"/>
                  </a:lnTo>
                  <a:lnTo>
                    <a:pt x="95" y="147"/>
                  </a:lnTo>
                  <a:lnTo>
                    <a:pt x="76" y="140"/>
                  </a:lnTo>
                  <a:lnTo>
                    <a:pt x="55" y="133"/>
                  </a:lnTo>
                  <a:lnTo>
                    <a:pt x="37" y="126"/>
                  </a:lnTo>
                  <a:lnTo>
                    <a:pt x="23" y="112"/>
                  </a:lnTo>
                  <a:lnTo>
                    <a:pt x="11" y="93"/>
                  </a:lnTo>
                  <a:lnTo>
                    <a:pt x="7" y="65"/>
                  </a:lnTo>
                  <a:lnTo>
                    <a:pt x="9" y="49"/>
                  </a:lnTo>
                  <a:lnTo>
                    <a:pt x="18" y="30"/>
                  </a:lnTo>
                  <a:lnTo>
                    <a:pt x="35" y="14"/>
                  </a:lnTo>
                  <a:lnTo>
                    <a:pt x="58" y="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11136313" y="-503238"/>
              <a:ext cx="254000" cy="381000"/>
            </a:xfrm>
            <a:custGeom>
              <a:avLst/>
              <a:gdLst>
                <a:gd name="T0" fmla="*/ 0 w 160"/>
                <a:gd name="T1" fmla="*/ 0 h 240"/>
                <a:gd name="T2" fmla="*/ 153 w 160"/>
                <a:gd name="T3" fmla="*/ 0 h 240"/>
                <a:gd name="T4" fmla="*/ 153 w 160"/>
                <a:gd name="T5" fmla="*/ 30 h 240"/>
                <a:gd name="T6" fmla="*/ 32 w 160"/>
                <a:gd name="T7" fmla="*/ 30 h 240"/>
                <a:gd name="T8" fmla="*/ 32 w 160"/>
                <a:gd name="T9" fmla="*/ 102 h 240"/>
                <a:gd name="T10" fmla="*/ 146 w 160"/>
                <a:gd name="T11" fmla="*/ 102 h 240"/>
                <a:gd name="T12" fmla="*/ 146 w 160"/>
                <a:gd name="T13" fmla="*/ 133 h 240"/>
                <a:gd name="T14" fmla="*/ 32 w 160"/>
                <a:gd name="T15" fmla="*/ 133 h 240"/>
                <a:gd name="T16" fmla="*/ 32 w 160"/>
                <a:gd name="T17" fmla="*/ 209 h 240"/>
                <a:gd name="T18" fmla="*/ 160 w 160"/>
                <a:gd name="T19" fmla="*/ 209 h 240"/>
                <a:gd name="T20" fmla="*/ 160 w 160"/>
                <a:gd name="T21" fmla="*/ 240 h 240"/>
                <a:gd name="T22" fmla="*/ 0 w 160"/>
                <a:gd name="T23" fmla="*/ 240 h 240"/>
                <a:gd name="T24" fmla="*/ 0 w 160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40">
                  <a:moveTo>
                    <a:pt x="0" y="0"/>
                  </a:moveTo>
                  <a:lnTo>
                    <a:pt x="153" y="0"/>
                  </a:lnTo>
                  <a:lnTo>
                    <a:pt x="153" y="30"/>
                  </a:lnTo>
                  <a:lnTo>
                    <a:pt x="32" y="30"/>
                  </a:lnTo>
                  <a:lnTo>
                    <a:pt x="32" y="102"/>
                  </a:lnTo>
                  <a:lnTo>
                    <a:pt x="146" y="102"/>
                  </a:lnTo>
                  <a:lnTo>
                    <a:pt x="146" y="133"/>
                  </a:lnTo>
                  <a:lnTo>
                    <a:pt x="32" y="133"/>
                  </a:lnTo>
                  <a:lnTo>
                    <a:pt x="32" y="209"/>
                  </a:lnTo>
                  <a:lnTo>
                    <a:pt x="160" y="209"/>
                  </a:lnTo>
                  <a:lnTo>
                    <a:pt x="160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428413" y="-511175"/>
              <a:ext cx="339725" cy="395288"/>
            </a:xfrm>
            <a:custGeom>
              <a:avLst/>
              <a:gdLst>
                <a:gd name="T0" fmla="*/ 125 w 214"/>
                <a:gd name="T1" fmla="*/ 0 h 249"/>
                <a:gd name="T2" fmla="*/ 156 w 214"/>
                <a:gd name="T3" fmla="*/ 2 h 249"/>
                <a:gd name="T4" fmla="*/ 186 w 214"/>
                <a:gd name="T5" fmla="*/ 16 h 249"/>
                <a:gd name="T6" fmla="*/ 209 w 214"/>
                <a:gd name="T7" fmla="*/ 37 h 249"/>
                <a:gd name="T8" fmla="*/ 181 w 214"/>
                <a:gd name="T9" fmla="*/ 56 h 249"/>
                <a:gd name="T10" fmla="*/ 165 w 214"/>
                <a:gd name="T11" fmla="*/ 42 h 249"/>
                <a:gd name="T12" fmla="*/ 146 w 214"/>
                <a:gd name="T13" fmla="*/ 33 h 249"/>
                <a:gd name="T14" fmla="*/ 123 w 214"/>
                <a:gd name="T15" fmla="*/ 30 h 249"/>
                <a:gd name="T16" fmla="*/ 95 w 214"/>
                <a:gd name="T17" fmla="*/ 35 h 249"/>
                <a:gd name="T18" fmla="*/ 69 w 214"/>
                <a:gd name="T19" fmla="*/ 49 h 249"/>
                <a:gd name="T20" fmla="*/ 51 w 214"/>
                <a:gd name="T21" fmla="*/ 70 h 249"/>
                <a:gd name="T22" fmla="*/ 39 w 214"/>
                <a:gd name="T23" fmla="*/ 96 h 249"/>
                <a:gd name="T24" fmla="*/ 34 w 214"/>
                <a:gd name="T25" fmla="*/ 126 h 249"/>
                <a:gd name="T26" fmla="*/ 39 w 214"/>
                <a:gd name="T27" fmla="*/ 156 h 249"/>
                <a:gd name="T28" fmla="*/ 51 w 214"/>
                <a:gd name="T29" fmla="*/ 182 h 249"/>
                <a:gd name="T30" fmla="*/ 69 w 214"/>
                <a:gd name="T31" fmla="*/ 200 h 249"/>
                <a:gd name="T32" fmla="*/ 93 w 214"/>
                <a:gd name="T33" fmla="*/ 214 h 249"/>
                <a:gd name="T34" fmla="*/ 123 w 214"/>
                <a:gd name="T35" fmla="*/ 219 h 249"/>
                <a:gd name="T36" fmla="*/ 149 w 214"/>
                <a:gd name="T37" fmla="*/ 217 h 249"/>
                <a:gd name="T38" fmla="*/ 169 w 214"/>
                <a:gd name="T39" fmla="*/ 205 h 249"/>
                <a:gd name="T40" fmla="*/ 186 w 214"/>
                <a:gd name="T41" fmla="*/ 189 h 249"/>
                <a:gd name="T42" fmla="*/ 214 w 214"/>
                <a:gd name="T43" fmla="*/ 207 h 249"/>
                <a:gd name="T44" fmla="*/ 207 w 214"/>
                <a:gd name="T45" fmla="*/ 217 h 249"/>
                <a:gd name="T46" fmla="*/ 195 w 214"/>
                <a:gd name="T47" fmla="*/ 228 h 249"/>
                <a:gd name="T48" fmla="*/ 176 w 214"/>
                <a:gd name="T49" fmla="*/ 238 h 249"/>
                <a:gd name="T50" fmla="*/ 153 w 214"/>
                <a:gd name="T51" fmla="*/ 247 h 249"/>
                <a:gd name="T52" fmla="*/ 123 w 214"/>
                <a:gd name="T53" fmla="*/ 249 h 249"/>
                <a:gd name="T54" fmla="*/ 88 w 214"/>
                <a:gd name="T55" fmla="*/ 245 h 249"/>
                <a:gd name="T56" fmla="*/ 58 w 214"/>
                <a:gd name="T57" fmla="*/ 231 h 249"/>
                <a:gd name="T58" fmla="*/ 32 w 214"/>
                <a:gd name="T59" fmla="*/ 212 h 249"/>
                <a:gd name="T60" fmla="*/ 16 w 214"/>
                <a:gd name="T61" fmla="*/ 186 h 249"/>
                <a:gd name="T62" fmla="*/ 4 w 214"/>
                <a:gd name="T63" fmla="*/ 156 h 249"/>
                <a:gd name="T64" fmla="*/ 0 w 214"/>
                <a:gd name="T65" fmla="*/ 126 h 249"/>
                <a:gd name="T66" fmla="*/ 7 w 214"/>
                <a:gd name="T67" fmla="*/ 84 h 249"/>
                <a:gd name="T68" fmla="*/ 23 w 214"/>
                <a:gd name="T69" fmla="*/ 49 h 249"/>
                <a:gd name="T70" fmla="*/ 48 w 214"/>
                <a:gd name="T71" fmla="*/ 23 h 249"/>
                <a:gd name="T72" fmla="*/ 83 w 214"/>
                <a:gd name="T73" fmla="*/ 5 h 249"/>
                <a:gd name="T74" fmla="*/ 125 w 214"/>
                <a:gd name="T75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4" h="249">
                  <a:moveTo>
                    <a:pt x="125" y="0"/>
                  </a:moveTo>
                  <a:lnTo>
                    <a:pt x="156" y="2"/>
                  </a:lnTo>
                  <a:lnTo>
                    <a:pt x="186" y="16"/>
                  </a:lnTo>
                  <a:lnTo>
                    <a:pt x="209" y="37"/>
                  </a:lnTo>
                  <a:lnTo>
                    <a:pt x="181" y="56"/>
                  </a:lnTo>
                  <a:lnTo>
                    <a:pt x="165" y="42"/>
                  </a:lnTo>
                  <a:lnTo>
                    <a:pt x="146" y="33"/>
                  </a:lnTo>
                  <a:lnTo>
                    <a:pt x="123" y="30"/>
                  </a:lnTo>
                  <a:lnTo>
                    <a:pt x="95" y="35"/>
                  </a:lnTo>
                  <a:lnTo>
                    <a:pt x="69" y="49"/>
                  </a:lnTo>
                  <a:lnTo>
                    <a:pt x="51" y="70"/>
                  </a:lnTo>
                  <a:lnTo>
                    <a:pt x="39" y="96"/>
                  </a:lnTo>
                  <a:lnTo>
                    <a:pt x="34" y="126"/>
                  </a:lnTo>
                  <a:lnTo>
                    <a:pt x="39" y="156"/>
                  </a:lnTo>
                  <a:lnTo>
                    <a:pt x="51" y="182"/>
                  </a:lnTo>
                  <a:lnTo>
                    <a:pt x="69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49" y="217"/>
                  </a:lnTo>
                  <a:lnTo>
                    <a:pt x="169" y="205"/>
                  </a:lnTo>
                  <a:lnTo>
                    <a:pt x="186" y="189"/>
                  </a:lnTo>
                  <a:lnTo>
                    <a:pt x="214" y="207"/>
                  </a:lnTo>
                  <a:lnTo>
                    <a:pt x="207" y="217"/>
                  </a:lnTo>
                  <a:lnTo>
                    <a:pt x="195" y="228"/>
                  </a:lnTo>
                  <a:lnTo>
                    <a:pt x="176" y="238"/>
                  </a:lnTo>
                  <a:lnTo>
                    <a:pt x="153" y="247"/>
                  </a:lnTo>
                  <a:lnTo>
                    <a:pt x="123" y="249"/>
                  </a:lnTo>
                  <a:lnTo>
                    <a:pt x="88" y="245"/>
                  </a:lnTo>
                  <a:lnTo>
                    <a:pt x="58" y="231"/>
                  </a:lnTo>
                  <a:lnTo>
                    <a:pt x="32" y="212"/>
                  </a:lnTo>
                  <a:lnTo>
                    <a:pt x="16" y="186"/>
                  </a:lnTo>
                  <a:lnTo>
                    <a:pt x="4" y="156"/>
                  </a:lnTo>
                  <a:lnTo>
                    <a:pt x="0" y="126"/>
                  </a:lnTo>
                  <a:lnTo>
                    <a:pt x="7" y="84"/>
                  </a:lnTo>
                  <a:lnTo>
                    <a:pt x="23" y="49"/>
                  </a:lnTo>
                  <a:lnTo>
                    <a:pt x="48" y="23"/>
                  </a:lnTo>
                  <a:lnTo>
                    <a:pt x="83" y="5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1812588" y="-503238"/>
              <a:ext cx="290513" cy="387350"/>
            </a:xfrm>
            <a:custGeom>
              <a:avLst/>
              <a:gdLst>
                <a:gd name="T0" fmla="*/ 0 w 183"/>
                <a:gd name="T1" fmla="*/ 0 h 244"/>
                <a:gd name="T2" fmla="*/ 32 w 183"/>
                <a:gd name="T3" fmla="*/ 0 h 244"/>
                <a:gd name="T4" fmla="*/ 32 w 183"/>
                <a:gd name="T5" fmla="*/ 146 h 244"/>
                <a:gd name="T6" fmla="*/ 35 w 183"/>
                <a:gd name="T7" fmla="*/ 165 h 244"/>
                <a:gd name="T8" fmla="*/ 39 w 183"/>
                <a:gd name="T9" fmla="*/ 184 h 244"/>
                <a:gd name="T10" fmla="*/ 51 w 183"/>
                <a:gd name="T11" fmla="*/ 200 h 244"/>
                <a:gd name="T12" fmla="*/ 67 w 183"/>
                <a:gd name="T13" fmla="*/ 212 h 244"/>
                <a:gd name="T14" fmla="*/ 93 w 183"/>
                <a:gd name="T15" fmla="*/ 214 h 244"/>
                <a:gd name="T16" fmla="*/ 116 w 183"/>
                <a:gd name="T17" fmla="*/ 212 h 244"/>
                <a:gd name="T18" fmla="*/ 132 w 183"/>
                <a:gd name="T19" fmla="*/ 200 h 244"/>
                <a:gd name="T20" fmla="*/ 144 w 183"/>
                <a:gd name="T21" fmla="*/ 184 h 244"/>
                <a:gd name="T22" fmla="*/ 151 w 183"/>
                <a:gd name="T23" fmla="*/ 165 h 244"/>
                <a:gd name="T24" fmla="*/ 151 w 183"/>
                <a:gd name="T25" fmla="*/ 146 h 244"/>
                <a:gd name="T26" fmla="*/ 151 w 183"/>
                <a:gd name="T27" fmla="*/ 0 h 244"/>
                <a:gd name="T28" fmla="*/ 183 w 183"/>
                <a:gd name="T29" fmla="*/ 0 h 244"/>
                <a:gd name="T30" fmla="*/ 183 w 183"/>
                <a:gd name="T31" fmla="*/ 151 h 244"/>
                <a:gd name="T32" fmla="*/ 179 w 183"/>
                <a:gd name="T33" fmla="*/ 184 h 244"/>
                <a:gd name="T34" fmla="*/ 167 w 183"/>
                <a:gd name="T35" fmla="*/ 209 h 244"/>
                <a:gd name="T36" fmla="*/ 146 w 183"/>
                <a:gd name="T37" fmla="*/ 228 h 244"/>
                <a:gd name="T38" fmla="*/ 121 w 183"/>
                <a:gd name="T39" fmla="*/ 240 h 244"/>
                <a:gd name="T40" fmla="*/ 93 w 183"/>
                <a:gd name="T41" fmla="*/ 244 h 244"/>
                <a:gd name="T42" fmla="*/ 62 w 183"/>
                <a:gd name="T43" fmla="*/ 240 h 244"/>
                <a:gd name="T44" fmla="*/ 37 w 183"/>
                <a:gd name="T45" fmla="*/ 228 h 244"/>
                <a:gd name="T46" fmla="*/ 16 w 183"/>
                <a:gd name="T47" fmla="*/ 209 h 244"/>
                <a:gd name="T48" fmla="*/ 4 w 183"/>
                <a:gd name="T49" fmla="*/ 184 h 244"/>
                <a:gd name="T50" fmla="*/ 0 w 183"/>
                <a:gd name="T51" fmla="*/ 151 h 244"/>
                <a:gd name="T52" fmla="*/ 0 w 183"/>
                <a:gd name="T53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3" h="244">
                  <a:moveTo>
                    <a:pt x="0" y="0"/>
                  </a:moveTo>
                  <a:lnTo>
                    <a:pt x="32" y="0"/>
                  </a:lnTo>
                  <a:lnTo>
                    <a:pt x="32" y="146"/>
                  </a:lnTo>
                  <a:lnTo>
                    <a:pt x="35" y="165"/>
                  </a:lnTo>
                  <a:lnTo>
                    <a:pt x="39" y="184"/>
                  </a:lnTo>
                  <a:lnTo>
                    <a:pt x="51" y="200"/>
                  </a:lnTo>
                  <a:lnTo>
                    <a:pt x="67" y="212"/>
                  </a:lnTo>
                  <a:lnTo>
                    <a:pt x="93" y="214"/>
                  </a:lnTo>
                  <a:lnTo>
                    <a:pt x="116" y="212"/>
                  </a:lnTo>
                  <a:lnTo>
                    <a:pt x="132" y="200"/>
                  </a:lnTo>
                  <a:lnTo>
                    <a:pt x="144" y="184"/>
                  </a:lnTo>
                  <a:lnTo>
                    <a:pt x="151" y="165"/>
                  </a:lnTo>
                  <a:lnTo>
                    <a:pt x="151" y="146"/>
                  </a:lnTo>
                  <a:lnTo>
                    <a:pt x="151" y="0"/>
                  </a:lnTo>
                  <a:lnTo>
                    <a:pt x="183" y="0"/>
                  </a:lnTo>
                  <a:lnTo>
                    <a:pt x="183" y="151"/>
                  </a:lnTo>
                  <a:lnTo>
                    <a:pt x="179" y="184"/>
                  </a:lnTo>
                  <a:lnTo>
                    <a:pt x="167" y="209"/>
                  </a:lnTo>
                  <a:lnTo>
                    <a:pt x="146" y="228"/>
                  </a:lnTo>
                  <a:lnTo>
                    <a:pt x="121" y="240"/>
                  </a:lnTo>
                  <a:lnTo>
                    <a:pt x="93" y="244"/>
                  </a:lnTo>
                  <a:lnTo>
                    <a:pt x="62" y="240"/>
                  </a:lnTo>
                  <a:lnTo>
                    <a:pt x="37" y="228"/>
                  </a:lnTo>
                  <a:lnTo>
                    <a:pt x="16" y="209"/>
                  </a:lnTo>
                  <a:lnTo>
                    <a:pt x="4" y="184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12196763" y="-503238"/>
              <a:ext cx="269875" cy="381000"/>
            </a:xfrm>
            <a:custGeom>
              <a:avLst/>
              <a:gdLst>
                <a:gd name="T0" fmla="*/ 32 w 170"/>
                <a:gd name="T1" fmla="*/ 28 h 240"/>
                <a:gd name="T2" fmla="*/ 32 w 170"/>
                <a:gd name="T3" fmla="*/ 105 h 240"/>
                <a:gd name="T4" fmla="*/ 74 w 170"/>
                <a:gd name="T5" fmla="*/ 105 h 240"/>
                <a:gd name="T6" fmla="*/ 88 w 170"/>
                <a:gd name="T7" fmla="*/ 105 h 240"/>
                <a:gd name="T8" fmla="*/ 102 w 170"/>
                <a:gd name="T9" fmla="*/ 102 h 240"/>
                <a:gd name="T10" fmla="*/ 114 w 170"/>
                <a:gd name="T11" fmla="*/ 95 h 240"/>
                <a:gd name="T12" fmla="*/ 123 w 170"/>
                <a:gd name="T13" fmla="*/ 84 h 240"/>
                <a:gd name="T14" fmla="*/ 125 w 170"/>
                <a:gd name="T15" fmla="*/ 67 h 240"/>
                <a:gd name="T16" fmla="*/ 123 w 170"/>
                <a:gd name="T17" fmla="*/ 51 h 240"/>
                <a:gd name="T18" fmla="*/ 114 w 170"/>
                <a:gd name="T19" fmla="*/ 39 h 240"/>
                <a:gd name="T20" fmla="*/ 102 w 170"/>
                <a:gd name="T21" fmla="*/ 32 h 240"/>
                <a:gd name="T22" fmla="*/ 88 w 170"/>
                <a:gd name="T23" fmla="*/ 30 h 240"/>
                <a:gd name="T24" fmla="*/ 74 w 170"/>
                <a:gd name="T25" fmla="*/ 28 h 240"/>
                <a:gd name="T26" fmla="*/ 32 w 170"/>
                <a:gd name="T27" fmla="*/ 28 h 240"/>
                <a:gd name="T28" fmla="*/ 0 w 170"/>
                <a:gd name="T29" fmla="*/ 0 h 240"/>
                <a:gd name="T30" fmla="*/ 83 w 170"/>
                <a:gd name="T31" fmla="*/ 0 h 240"/>
                <a:gd name="T32" fmla="*/ 109 w 170"/>
                <a:gd name="T33" fmla="*/ 2 h 240"/>
                <a:gd name="T34" fmla="*/ 130 w 170"/>
                <a:gd name="T35" fmla="*/ 11 h 240"/>
                <a:gd name="T36" fmla="*/ 144 w 170"/>
                <a:gd name="T37" fmla="*/ 23 h 240"/>
                <a:gd name="T38" fmla="*/ 153 w 170"/>
                <a:gd name="T39" fmla="*/ 37 h 240"/>
                <a:gd name="T40" fmla="*/ 158 w 170"/>
                <a:gd name="T41" fmla="*/ 51 h 240"/>
                <a:gd name="T42" fmla="*/ 160 w 170"/>
                <a:gd name="T43" fmla="*/ 67 h 240"/>
                <a:gd name="T44" fmla="*/ 156 w 170"/>
                <a:gd name="T45" fmla="*/ 88 h 240"/>
                <a:gd name="T46" fmla="*/ 144 w 170"/>
                <a:gd name="T47" fmla="*/ 109 h 240"/>
                <a:gd name="T48" fmla="*/ 125 w 170"/>
                <a:gd name="T49" fmla="*/ 123 h 240"/>
                <a:gd name="T50" fmla="*/ 102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7 w 170"/>
                <a:gd name="T57" fmla="*/ 135 h 240"/>
                <a:gd name="T58" fmla="*/ 32 w 170"/>
                <a:gd name="T59" fmla="*/ 135 h 240"/>
                <a:gd name="T60" fmla="*/ 32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2" y="28"/>
                  </a:moveTo>
                  <a:lnTo>
                    <a:pt x="32" y="105"/>
                  </a:lnTo>
                  <a:lnTo>
                    <a:pt x="74" y="105"/>
                  </a:lnTo>
                  <a:lnTo>
                    <a:pt x="88" y="105"/>
                  </a:lnTo>
                  <a:lnTo>
                    <a:pt x="102" y="102"/>
                  </a:lnTo>
                  <a:lnTo>
                    <a:pt x="114" y="95"/>
                  </a:lnTo>
                  <a:lnTo>
                    <a:pt x="123" y="84"/>
                  </a:lnTo>
                  <a:lnTo>
                    <a:pt x="125" y="67"/>
                  </a:lnTo>
                  <a:lnTo>
                    <a:pt x="123" y="51"/>
                  </a:lnTo>
                  <a:lnTo>
                    <a:pt x="114" y="39"/>
                  </a:lnTo>
                  <a:lnTo>
                    <a:pt x="102" y="32"/>
                  </a:lnTo>
                  <a:lnTo>
                    <a:pt x="88" y="30"/>
                  </a:lnTo>
                  <a:lnTo>
                    <a:pt x="74" y="28"/>
                  </a:lnTo>
                  <a:lnTo>
                    <a:pt x="32" y="28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109" y="2"/>
                  </a:lnTo>
                  <a:lnTo>
                    <a:pt x="130" y="11"/>
                  </a:lnTo>
                  <a:lnTo>
                    <a:pt x="144" y="23"/>
                  </a:lnTo>
                  <a:lnTo>
                    <a:pt x="153" y="37"/>
                  </a:lnTo>
                  <a:lnTo>
                    <a:pt x="158" y="51"/>
                  </a:lnTo>
                  <a:lnTo>
                    <a:pt x="160" y="67"/>
                  </a:lnTo>
                  <a:lnTo>
                    <a:pt x="156" y="88"/>
                  </a:lnTo>
                  <a:lnTo>
                    <a:pt x="144" y="109"/>
                  </a:lnTo>
                  <a:lnTo>
                    <a:pt x="125" y="123"/>
                  </a:lnTo>
                  <a:lnTo>
                    <a:pt x="102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7" y="135"/>
                  </a:lnTo>
                  <a:lnTo>
                    <a:pt x="32" y="135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12520613" y="-503238"/>
              <a:ext cx="255588" cy="381000"/>
            </a:xfrm>
            <a:custGeom>
              <a:avLst/>
              <a:gdLst>
                <a:gd name="T0" fmla="*/ 0 w 161"/>
                <a:gd name="T1" fmla="*/ 0 h 240"/>
                <a:gd name="T2" fmla="*/ 156 w 161"/>
                <a:gd name="T3" fmla="*/ 0 h 240"/>
                <a:gd name="T4" fmla="*/ 156 w 161"/>
                <a:gd name="T5" fmla="*/ 30 h 240"/>
                <a:gd name="T6" fmla="*/ 33 w 161"/>
                <a:gd name="T7" fmla="*/ 30 h 240"/>
                <a:gd name="T8" fmla="*/ 33 w 161"/>
                <a:gd name="T9" fmla="*/ 102 h 240"/>
                <a:gd name="T10" fmla="*/ 147 w 161"/>
                <a:gd name="T11" fmla="*/ 102 h 240"/>
                <a:gd name="T12" fmla="*/ 147 w 161"/>
                <a:gd name="T13" fmla="*/ 133 h 240"/>
                <a:gd name="T14" fmla="*/ 33 w 161"/>
                <a:gd name="T15" fmla="*/ 133 h 240"/>
                <a:gd name="T16" fmla="*/ 33 w 161"/>
                <a:gd name="T17" fmla="*/ 209 h 240"/>
                <a:gd name="T18" fmla="*/ 161 w 161"/>
                <a:gd name="T19" fmla="*/ 209 h 240"/>
                <a:gd name="T20" fmla="*/ 161 w 161"/>
                <a:gd name="T21" fmla="*/ 240 h 240"/>
                <a:gd name="T22" fmla="*/ 0 w 161"/>
                <a:gd name="T23" fmla="*/ 240 h 240"/>
                <a:gd name="T24" fmla="*/ 0 w 161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240">
                  <a:moveTo>
                    <a:pt x="0" y="0"/>
                  </a:moveTo>
                  <a:lnTo>
                    <a:pt x="156" y="0"/>
                  </a:lnTo>
                  <a:lnTo>
                    <a:pt x="156" y="30"/>
                  </a:lnTo>
                  <a:lnTo>
                    <a:pt x="33" y="30"/>
                  </a:lnTo>
                  <a:lnTo>
                    <a:pt x="33" y="102"/>
                  </a:lnTo>
                  <a:lnTo>
                    <a:pt x="147" y="102"/>
                  </a:lnTo>
                  <a:lnTo>
                    <a:pt x="147" y="133"/>
                  </a:lnTo>
                  <a:lnTo>
                    <a:pt x="33" y="133"/>
                  </a:lnTo>
                  <a:lnTo>
                    <a:pt x="33" y="209"/>
                  </a:lnTo>
                  <a:lnTo>
                    <a:pt x="161" y="209"/>
                  </a:lnTo>
                  <a:lnTo>
                    <a:pt x="161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12976225" y="-511175"/>
              <a:ext cx="334963" cy="395288"/>
            </a:xfrm>
            <a:custGeom>
              <a:avLst/>
              <a:gdLst>
                <a:gd name="T0" fmla="*/ 123 w 211"/>
                <a:gd name="T1" fmla="*/ 0 h 249"/>
                <a:gd name="T2" fmla="*/ 156 w 211"/>
                <a:gd name="T3" fmla="*/ 2 h 249"/>
                <a:gd name="T4" fmla="*/ 184 w 211"/>
                <a:gd name="T5" fmla="*/ 16 h 249"/>
                <a:gd name="T6" fmla="*/ 207 w 211"/>
                <a:gd name="T7" fmla="*/ 37 h 249"/>
                <a:gd name="T8" fmla="*/ 181 w 211"/>
                <a:gd name="T9" fmla="*/ 56 h 249"/>
                <a:gd name="T10" fmla="*/ 165 w 211"/>
                <a:gd name="T11" fmla="*/ 42 h 249"/>
                <a:gd name="T12" fmla="*/ 144 w 211"/>
                <a:gd name="T13" fmla="*/ 33 h 249"/>
                <a:gd name="T14" fmla="*/ 123 w 211"/>
                <a:gd name="T15" fmla="*/ 30 h 249"/>
                <a:gd name="T16" fmla="*/ 93 w 211"/>
                <a:gd name="T17" fmla="*/ 35 h 249"/>
                <a:gd name="T18" fmla="*/ 67 w 211"/>
                <a:gd name="T19" fmla="*/ 49 h 249"/>
                <a:gd name="T20" fmla="*/ 49 w 211"/>
                <a:gd name="T21" fmla="*/ 70 h 249"/>
                <a:gd name="T22" fmla="*/ 37 w 211"/>
                <a:gd name="T23" fmla="*/ 96 h 249"/>
                <a:gd name="T24" fmla="*/ 35 w 211"/>
                <a:gd name="T25" fmla="*/ 126 h 249"/>
                <a:gd name="T26" fmla="*/ 37 w 211"/>
                <a:gd name="T27" fmla="*/ 156 h 249"/>
                <a:gd name="T28" fmla="*/ 49 w 211"/>
                <a:gd name="T29" fmla="*/ 182 h 249"/>
                <a:gd name="T30" fmla="*/ 67 w 211"/>
                <a:gd name="T31" fmla="*/ 200 h 249"/>
                <a:gd name="T32" fmla="*/ 93 w 211"/>
                <a:gd name="T33" fmla="*/ 214 h 249"/>
                <a:gd name="T34" fmla="*/ 123 w 211"/>
                <a:gd name="T35" fmla="*/ 219 h 249"/>
                <a:gd name="T36" fmla="*/ 149 w 211"/>
                <a:gd name="T37" fmla="*/ 217 h 249"/>
                <a:gd name="T38" fmla="*/ 170 w 211"/>
                <a:gd name="T39" fmla="*/ 205 h 249"/>
                <a:gd name="T40" fmla="*/ 186 w 211"/>
                <a:gd name="T41" fmla="*/ 189 h 249"/>
                <a:gd name="T42" fmla="*/ 211 w 211"/>
                <a:gd name="T43" fmla="*/ 207 h 249"/>
                <a:gd name="T44" fmla="*/ 205 w 211"/>
                <a:gd name="T45" fmla="*/ 217 h 249"/>
                <a:gd name="T46" fmla="*/ 193 w 211"/>
                <a:gd name="T47" fmla="*/ 228 h 249"/>
                <a:gd name="T48" fmla="*/ 174 w 211"/>
                <a:gd name="T49" fmla="*/ 238 h 249"/>
                <a:gd name="T50" fmla="*/ 151 w 211"/>
                <a:gd name="T51" fmla="*/ 247 h 249"/>
                <a:gd name="T52" fmla="*/ 121 w 211"/>
                <a:gd name="T53" fmla="*/ 249 h 249"/>
                <a:gd name="T54" fmla="*/ 86 w 211"/>
                <a:gd name="T55" fmla="*/ 245 h 249"/>
                <a:gd name="T56" fmla="*/ 56 w 211"/>
                <a:gd name="T57" fmla="*/ 231 h 249"/>
                <a:gd name="T58" fmla="*/ 32 w 211"/>
                <a:gd name="T59" fmla="*/ 212 h 249"/>
                <a:gd name="T60" fmla="*/ 14 w 211"/>
                <a:gd name="T61" fmla="*/ 186 h 249"/>
                <a:gd name="T62" fmla="*/ 2 w 211"/>
                <a:gd name="T63" fmla="*/ 156 h 249"/>
                <a:gd name="T64" fmla="*/ 0 w 211"/>
                <a:gd name="T65" fmla="*/ 126 h 249"/>
                <a:gd name="T66" fmla="*/ 4 w 211"/>
                <a:gd name="T67" fmla="*/ 84 h 249"/>
                <a:gd name="T68" fmla="*/ 21 w 211"/>
                <a:gd name="T69" fmla="*/ 49 h 249"/>
                <a:gd name="T70" fmla="*/ 49 w 211"/>
                <a:gd name="T71" fmla="*/ 23 h 249"/>
                <a:gd name="T72" fmla="*/ 83 w 211"/>
                <a:gd name="T73" fmla="*/ 5 h 249"/>
                <a:gd name="T74" fmla="*/ 123 w 211"/>
                <a:gd name="T75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1" h="249">
                  <a:moveTo>
                    <a:pt x="123" y="0"/>
                  </a:moveTo>
                  <a:lnTo>
                    <a:pt x="156" y="2"/>
                  </a:lnTo>
                  <a:lnTo>
                    <a:pt x="184" y="16"/>
                  </a:lnTo>
                  <a:lnTo>
                    <a:pt x="207" y="37"/>
                  </a:lnTo>
                  <a:lnTo>
                    <a:pt x="181" y="56"/>
                  </a:lnTo>
                  <a:lnTo>
                    <a:pt x="165" y="42"/>
                  </a:lnTo>
                  <a:lnTo>
                    <a:pt x="144" y="33"/>
                  </a:lnTo>
                  <a:lnTo>
                    <a:pt x="123" y="30"/>
                  </a:lnTo>
                  <a:lnTo>
                    <a:pt x="93" y="35"/>
                  </a:lnTo>
                  <a:lnTo>
                    <a:pt x="67" y="49"/>
                  </a:lnTo>
                  <a:lnTo>
                    <a:pt x="49" y="70"/>
                  </a:lnTo>
                  <a:lnTo>
                    <a:pt x="37" y="96"/>
                  </a:lnTo>
                  <a:lnTo>
                    <a:pt x="35" y="126"/>
                  </a:lnTo>
                  <a:lnTo>
                    <a:pt x="37" y="156"/>
                  </a:lnTo>
                  <a:lnTo>
                    <a:pt x="49" y="182"/>
                  </a:lnTo>
                  <a:lnTo>
                    <a:pt x="67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49" y="217"/>
                  </a:lnTo>
                  <a:lnTo>
                    <a:pt x="170" y="205"/>
                  </a:lnTo>
                  <a:lnTo>
                    <a:pt x="186" y="189"/>
                  </a:lnTo>
                  <a:lnTo>
                    <a:pt x="211" y="207"/>
                  </a:lnTo>
                  <a:lnTo>
                    <a:pt x="205" y="217"/>
                  </a:lnTo>
                  <a:lnTo>
                    <a:pt x="193" y="228"/>
                  </a:lnTo>
                  <a:lnTo>
                    <a:pt x="174" y="238"/>
                  </a:lnTo>
                  <a:lnTo>
                    <a:pt x="151" y="247"/>
                  </a:lnTo>
                  <a:lnTo>
                    <a:pt x="121" y="249"/>
                  </a:lnTo>
                  <a:lnTo>
                    <a:pt x="86" y="245"/>
                  </a:lnTo>
                  <a:lnTo>
                    <a:pt x="56" y="231"/>
                  </a:lnTo>
                  <a:lnTo>
                    <a:pt x="32" y="212"/>
                  </a:lnTo>
                  <a:lnTo>
                    <a:pt x="14" y="186"/>
                  </a:lnTo>
                  <a:lnTo>
                    <a:pt x="2" y="156"/>
                  </a:lnTo>
                  <a:lnTo>
                    <a:pt x="0" y="126"/>
                  </a:lnTo>
                  <a:lnTo>
                    <a:pt x="4" y="84"/>
                  </a:lnTo>
                  <a:lnTo>
                    <a:pt x="21" y="49"/>
                  </a:lnTo>
                  <a:lnTo>
                    <a:pt x="49" y="23"/>
                  </a:lnTo>
                  <a:lnTo>
                    <a:pt x="83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 userDrawn="1"/>
          </p:nvSpPr>
          <p:spPr bwMode="auto">
            <a:xfrm>
              <a:off x="13341350" y="-511175"/>
              <a:ext cx="395288" cy="395288"/>
            </a:xfrm>
            <a:custGeom>
              <a:avLst/>
              <a:gdLst>
                <a:gd name="T0" fmla="*/ 123 w 249"/>
                <a:gd name="T1" fmla="*/ 30 h 249"/>
                <a:gd name="T2" fmla="*/ 93 w 249"/>
                <a:gd name="T3" fmla="*/ 35 h 249"/>
                <a:gd name="T4" fmla="*/ 70 w 249"/>
                <a:gd name="T5" fmla="*/ 49 h 249"/>
                <a:gd name="T6" fmla="*/ 49 w 249"/>
                <a:gd name="T7" fmla="*/ 68 h 249"/>
                <a:gd name="T8" fmla="*/ 37 w 249"/>
                <a:gd name="T9" fmla="*/ 96 h 249"/>
                <a:gd name="T10" fmla="*/ 35 w 249"/>
                <a:gd name="T11" fmla="*/ 124 h 249"/>
                <a:gd name="T12" fmla="*/ 37 w 249"/>
                <a:gd name="T13" fmla="*/ 154 h 249"/>
                <a:gd name="T14" fmla="*/ 49 w 249"/>
                <a:gd name="T15" fmla="*/ 182 h 249"/>
                <a:gd name="T16" fmla="*/ 70 w 249"/>
                <a:gd name="T17" fmla="*/ 200 h 249"/>
                <a:gd name="T18" fmla="*/ 93 w 249"/>
                <a:gd name="T19" fmla="*/ 214 h 249"/>
                <a:gd name="T20" fmla="*/ 123 w 249"/>
                <a:gd name="T21" fmla="*/ 219 h 249"/>
                <a:gd name="T22" fmla="*/ 154 w 249"/>
                <a:gd name="T23" fmla="*/ 214 h 249"/>
                <a:gd name="T24" fmla="*/ 179 w 249"/>
                <a:gd name="T25" fmla="*/ 200 h 249"/>
                <a:gd name="T26" fmla="*/ 198 w 249"/>
                <a:gd name="T27" fmla="*/ 182 h 249"/>
                <a:gd name="T28" fmla="*/ 210 w 249"/>
                <a:gd name="T29" fmla="*/ 154 h 249"/>
                <a:gd name="T30" fmla="*/ 214 w 249"/>
                <a:gd name="T31" fmla="*/ 124 h 249"/>
                <a:gd name="T32" fmla="*/ 210 w 249"/>
                <a:gd name="T33" fmla="*/ 96 h 249"/>
                <a:gd name="T34" fmla="*/ 198 w 249"/>
                <a:gd name="T35" fmla="*/ 68 h 249"/>
                <a:gd name="T36" fmla="*/ 179 w 249"/>
                <a:gd name="T37" fmla="*/ 49 h 249"/>
                <a:gd name="T38" fmla="*/ 154 w 249"/>
                <a:gd name="T39" fmla="*/ 35 h 249"/>
                <a:gd name="T40" fmla="*/ 123 w 249"/>
                <a:gd name="T41" fmla="*/ 30 h 249"/>
                <a:gd name="T42" fmla="*/ 123 w 249"/>
                <a:gd name="T43" fmla="*/ 0 h 249"/>
                <a:gd name="T44" fmla="*/ 165 w 249"/>
                <a:gd name="T45" fmla="*/ 5 h 249"/>
                <a:gd name="T46" fmla="*/ 200 w 249"/>
                <a:gd name="T47" fmla="*/ 23 h 249"/>
                <a:gd name="T48" fmla="*/ 226 w 249"/>
                <a:gd name="T49" fmla="*/ 49 h 249"/>
                <a:gd name="T50" fmla="*/ 242 w 249"/>
                <a:gd name="T51" fmla="*/ 84 h 249"/>
                <a:gd name="T52" fmla="*/ 249 w 249"/>
                <a:gd name="T53" fmla="*/ 124 h 249"/>
                <a:gd name="T54" fmla="*/ 242 w 249"/>
                <a:gd name="T55" fmla="*/ 165 h 249"/>
                <a:gd name="T56" fmla="*/ 226 w 249"/>
                <a:gd name="T57" fmla="*/ 200 h 249"/>
                <a:gd name="T58" fmla="*/ 200 w 249"/>
                <a:gd name="T59" fmla="*/ 226 h 249"/>
                <a:gd name="T60" fmla="*/ 165 w 249"/>
                <a:gd name="T61" fmla="*/ 245 h 249"/>
                <a:gd name="T62" fmla="*/ 123 w 249"/>
                <a:gd name="T63" fmla="*/ 249 h 249"/>
                <a:gd name="T64" fmla="*/ 84 w 249"/>
                <a:gd name="T65" fmla="*/ 245 h 249"/>
                <a:gd name="T66" fmla="*/ 49 w 249"/>
                <a:gd name="T67" fmla="*/ 226 h 249"/>
                <a:gd name="T68" fmla="*/ 23 w 249"/>
                <a:gd name="T69" fmla="*/ 200 h 249"/>
                <a:gd name="T70" fmla="*/ 5 w 249"/>
                <a:gd name="T71" fmla="*/ 165 h 249"/>
                <a:gd name="T72" fmla="*/ 0 w 249"/>
                <a:gd name="T73" fmla="*/ 124 h 249"/>
                <a:gd name="T74" fmla="*/ 5 w 249"/>
                <a:gd name="T75" fmla="*/ 84 h 249"/>
                <a:gd name="T76" fmla="*/ 23 w 249"/>
                <a:gd name="T77" fmla="*/ 49 h 249"/>
                <a:gd name="T78" fmla="*/ 49 w 249"/>
                <a:gd name="T79" fmla="*/ 23 h 249"/>
                <a:gd name="T80" fmla="*/ 84 w 249"/>
                <a:gd name="T81" fmla="*/ 5 h 249"/>
                <a:gd name="T82" fmla="*/ 123 w 249"/>
                <a:gd name="T8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49">
                  <a:moveTo>
                    <a:pt x="123" y="30"/>
                  </a:moveTo>
                  <a:lnTo>
                    <a:pt x="93" y="35"/>
                  </a:lnTo>
                  <a:lnTo>
                    <a:pt x="70" y="49"/>
                  </a:lnTo>
                  <a:lnTo>
                    <a:pt x="49" y="68"/>
                  </a:lnTo>
                  <a:lnTo>
                    <a:pt x="37" y="96"/>
                  </a:lnTo>
                  <a:lnTo>
                    <a:pt x="35" y="124"/>
                  </a:lnTo>
                  <a:lnTo>
                    <a:pt x="37" y="154"/>
                  </a:lnTo>
                  <a:lnTo>
                    <a:pt x="49" y="182"/>
                  </a:lnTo>
                  <a:lnTo>
                    <a:pt x="70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54" y="214"/>
                  </a:lnTo>
                  <a:lnTo>
                    <a:pt x="179" y="200"/>
                  </a:lnTo>
                  <a:lnTo>
                    <a:pt x="198" y="182"/>
                  </a:lnTo>
                  <a:lnTo>
                    <a:pt x="210" y="154"/>
                  </a:lnTo>
                  <a:lnTo>
                    <a:pt x="214" y="124"/>
                  </a:lnTo>
                  <a:lnTo>
                    <a:pt x="210" y="96"/>
                  </a:lnTo>
                  <a:lnTo>
                    <a:pt x="198" y="68"/>
                  </a:lnTo>
                  <a:lnTo>
                    <a:pt x="179" y="49"/>
                  </a:lnTo>
                  <a:lnTo>
                    <a:pt x="154" y="35"/>
                  </a:lnTo>
                  <a:lnTo>
                    <a:pt x="123" y="30"/>
                  </a:lnTo>
                  <a:close/>
                  <a:moveTo>
                    <a:pt x="123" y="0"/>
                  </a:moveTo>
                  <a:lnTo>
                    <a:pt x="165" y="5"/>
                  </a:lnTo>
                  <a:lnTo>
                    <a:pt x="200" y="23"/>
                  </a:lnTo>
                  <a:lnTo>
                    <a:pt x="226" y="49"/>
                  </a:lnTo>
                  <a:lnTo>
                    <a:pt x="242" y="84"/>
                  </a:lnTo>
                  <a:lnTo>
                    <a:pt x="249" y="124"/>
                  </a:lnTo>
                  <a:lnTo>
                    <a:pt x="242" y="165"/>
                  </a:lnTo>
                  <a:lnTo>
                    <a:pt x="226" y="200"/>
                  </a:lnTo>
                  <a:lnTo>
                    <a:pt x="200" y="226"/>
                  </a:lnTo>
                  <a:lnTo>
                    <a:pt x="165" y="245"/>
                  </a:lnTo>
                  <a:lnTo>
                    <a:pt x="123" y="249"/>
                  </a:lnTo>
                  <a:lnTo>
                    <a:pt x="84" y="245"/>
                  </a:lnTo>
                  <a:lnTo>
                    <a:pt x="49" y="226"/>
                  </a:lnTo>
                  <a:lnTo>
                    <a:pt x="23" y="200"/>
                  </a:lnTo>
                  <a:lnTo>
                    <a:pt x="5" y="165"/>
                  </a:lnTo>
                  <a:lnTo>
                    <a:pt x="0" y="124"/>
                  </a:lnTo>
                  <a:lnTo>
                    <a:pt x="5" y="84"/>
                  </a:lnTo>
                  <a:lnTo>
                    <a:pt x="23" y="49"/>
                  </a:lnTo>
                  <a:lnTo>
                    <a:pt x="49" y="23"/>
                  </a:lnTo>
                  <a:lnTo>
                    <a:pt x="84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13811250" y="-503238"/>
              <a:ext cx="328613" cy="381000"/>
            </a:xfrm>
            <a:custGeom>
              <a:avLst/>
              <a:gdLst>
                <a:gd name="T0" fmla="*/ 0 w 207"/>
                <a:gd name="T1" fmla="*/ 0 h 240"/>
                <a:gd name="T2" fmla="*/ 42 w 207"/>
                <a:gd name="T3" fmla="*/ 0 h 240"/>
                <a:gd name="T4" fmla="*/ 172 w 207"/>
                <a:gd name="T5" fmla="*/ 198 h 240"/>
                <a:gd name="T6" fmla="*/ 174 w 207"/>
                <a:gd name="T7" fmla="*/ 198 h 240"/>
                <a:gd name="T8" fmla="*/ 174 w 207"/>
                <a:gd name="T9" fmla="*/ 0 h 240"/>
                <a:gd name="T10" fmla="*/ 207 w 207"/>
                <a:gd name="T11" fmla="*/ 0 h 240"/>
                <a:gd name="T12" fmla="*/ 207 w 207"/>
                <a:gd name="T13" fmla="*/ 240 h 240"/>
                <a:gd name="T14" fmla="*/ 165 w 207"/>
                <a:gd name="T15" fmla="*/ 240 h 240"/>
                <a:gd name="T16" fmla="*/ 32 w 207"/>
                <a:gd name="T17" fmla="*/ 42 h 240"/>
                <a:gd name="T18" fmla="*/ 32 w 207"/>
                <a:gd name="T19" fmla="*/ 42 h 240"/>
                <a:gd name="T20" fmla="*/ 32 w 207"/>
                <a:gd name="T21" fmla="*/ 240 h 240"/>
                <a:gd name="T22" fmla="*/ 0 w 207"/>
                <a:gd name="T23" fmla="*/ 240 h 240"/>
                <a:gd name="T24" fmla="*/ 0 w 207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7" h="240">
                  <a:moveTo>
                    <a:pt x="0" y="0"/>
                  </a:moveTo>
                  <a:lnTo>
                    <a:pt x="42" y="0"/>
                  </a:lnTo>
                  <a:lnTo>
                    <a:pt x="172" y="198"/>
                  </a:lnTo>
                  <a:lnTo>
                    <a:pt x="174" y="198"/>
                  </a:lnTo>
                  <a:lnTo>
                    <a:pt x="174" y="0"/>
                  </a:lnTo>
                  <a:lnTo>
                    <a:pt x="207" y="0"/>
                  </a:lnTo>
                  <a:lnTo>
                    <a:pt x="207" y="240"/>
                  </a:lnTo>
                  <a:lnTo>
                    <a:pt x="165" y="240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14224000" y="-503238"/>
              <a:ext cx="328613" cy="381000"/>
            </a:xfrm>
            <a:custGeom>
              <a:avLst/>
              <a:gdLst>
                <a:gd name="T0" fmla="*/ 0 w 207"/>
                <a:gd name="T1" fmla="*/ 0 h 240"/>
                <a:gd name="T2" fmla="*/ 42 w 207"/>
                <a:gd name="T3" fmla="*/ 0 h 240"/>
                <a:gd name="T4" fmla="*/ 175 w 207"/>
                <a:gd name="T5" fmla="*/ 198 h 240"/>
                <a:gd name="T6" fmla="*/ 175 w 207"/>
                <a:gd name="T7" fmla="*/ 198 h 240"/>
                <a:gd name="T8" fmla="*/ 175 w 207"/>
                <a:gd name="T9" fmla="*/ 0 h 240"/>
                <a:gd name="T10" fmla="*/ 207 w 207"/>
                <a:gd name="T11" fmla="*/ 0 h 240"/>
                <a:gd name="T12" fmla="*/ 207 w 207"/>
                <a:gd name="T13" fmla="*/ 240 h 240"/>
                <a:gd name="T14" fmla="*/ 166 w 207"/>
                <a:gd name="T15" fmla="*/ 240 h 240"/>
                <a:gd name="T16" fmla="*/ 33 w 207"/>
                <a:gd name="T17" fmla="*/ 42 h 240"/>
                <a:gd name="T18" fmla="*/ 33 w 207"/>
                <a:gd name="T19" fmla="*/ 42 h 240"/>
                <a:gd name="T20" fmla="*/ 33 w 207"/>
                <a:gd name="T21" fmla="*/ 240 h 240"/>
                <a:gd name="T22" fmla="*/ 0 w 207"/>
                <a:gd name="T23" fmla="*/ 240 h 240"/>
                <a:gd name="T24" fmla="*/ 0 w 207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7" h="240">
                  <a:moveTo>
                    <a:pt x="0" y="0"/>
                  </a:moveTo>
                  <a:lnTo>
                    <a:pt x="42" y="0"/>
                  </a:lnTo>
                  <a:lnTo>
                    <a:pt x="175" y="198"/>
                  </a:lnTo>
                  <a:lnTo>
                    <a:pt x="175" y="198"/>
                  </a:lnTo>
                  <a:lnTo>
                    <a:pt x="175" y="0"/>
                  </a:lnTo>
                  <a:lnTo>
                    <a:pt x="207" y="0"/>
                  </a:lnTo>
                  <a:lnTo>
                    <a:pt x="207" y="240"/>
                  </a:lnTo>
                  <a:lnTo>
                    <a:pt x="166" y="240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 userDrawn="1"/>
          </p:nvSpPr>
          <p:spPr bwMode="auto">
            <a:xfrm>
              <a:off x="14652625" y="-503238"/>
              <a:ext cx="252413" cy="381000"/>
            </a:xfrm>
            <a:custGeom>
              <a:avLst/>
              <a:gdLst>
                <a:gd name="T0" fmla="*/ 0 w 159"/>
                <a:gd name="T1" fmla="*/ 0 h 240"/>
                <a:gd name="T2" fmla="*/ 154 w 159"/>
                <a:gd name="T3" fmla="*/ 0 h 240"/>
                <a:gd name="T4" fmla="*/ 154 w 159"/>
                <a:gd name="T5" fmla="*/ 30 h 240"/>
                <a:gd name="T6" fmla="*/ 31 w 159"/>
                <a:gd name="T7" fmla="*/ 30 h 240"/>
                <a:gd name="T8" fmla="*/ 31 w 159"/>
                <a:gd name="T9" fmla="*/ 102 h 240"/>
                <a:gd name="T10" fmla="*/ 145 w 159"/>
                <a:gd name="T11" fmla="*/ 102 h 240"/>
                <a:gd name="T12" fmla="*/ 145 w 159"/>
                <a:gd name="T13" fmla="*/ 133 h 240"/>
                <a:gd name="T14" fmla="*/ 31 w 159"/>
                <a:gd name="T15" fmla="*/ 133 h 240"/>
                <a:gd name="T16" fmla="*/ 31 w 159"/>
                <a:gd name="T17" fmla="*/ 209 h 240"/>
                <a:gd name="T18" fmla="*/ 159 w 159"/>
                <a:gd name="T19" fmla="*/ 209 h 240"/>
                <a:gd name="T20" fmla="*/ 159 w 159"/>
                <a:gd name="T21" fmla="*/ 240 h 240"/>
                <a:gd name="T22" fmla="*/ 0 w 159"/>
                <a:gd name="T23" fmla="*/ 240 h 240"/>
                <a:gd name="T24" fmla="*/ 0 w 159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" h="240">
                  <a:moveTo>
                    <a:pt x="0" y="0"/>
                  </a:moveTo>
                  <a:lnTo>
                    <a:pt x="154" y="0"/>
                  </a:lnTo>
                  <a:lnTo>
                    <a:pt x="154" y="30"/>
                  </a:lnTo>
                  <a:lnTo>
                    <a:pt x="31" y="30"/>
                  </a:lnTo>
                  <a:lnTo>
                    <a:pt x="31" y="102"/>
                  </a:lnTo>
                  <a:lnTo>
                    <a:pt x="145" y="102"/>
                  </a:lnTo>
                  <a:lnTo>
                    <a:pt x="145" y="133"/>
                  </a:lnTo>
                  <a:lnTo>
                    <a:pt x="31" y="133"/>
                  </a:lnTo>
                  <a:lnTo>
                    <a:pt x="31" y="209"/>
                  </a:lnTo>
                  <a:lnTo>
                    <a:pt x="159" y="209"/>
                  </a:lnTo>
                  <a:lnTo>
                    <a:pt x="159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5"/>
            <p:cNvSpPr>
              <a:spLocks/>
            </p:cNvSpPr>
            <p:nvPr userDrawn="1"/>
          </p:nvSpPr>
          <p:spPr bwMode="auto">
            <a:xfrm>
              <a:off x="14955838" y="-511175"/>
              <a:ext cx="336550" cy="395288"/>
            </a:xfrm>
            <a:custGeom>
              <a:avLst/>
              <a:gdLst>
                <a:gd name="T0" fmla="*/ 123 w 212"/>
                <a:gd name="T1" fmla="*/ 0 h 249"/>
                <a:gd name="T2" fmla="*/ 156 w 212"/>
                <a:gd name="T3" fmla="*/ 2 h 249"/>
                <a:gd name="T4" fmla="*/ 184 w 212"/>
                <a:gd name="T5" fmla="*/ 16 h 249"/>
                <a:gd name="T6" fmla="*/ 207 w 212"/>
                <a:gd name="T7" fmla="*/ 37 h 249"/>
                <a:gd name="T8" fmla="*/ 179 w 212"/>
                <a:gd name="T9" fmla="*/ 56 h 249"/>
                <a:gd name="T10" fmla="*/ 165 w 212"/>
                <a:gd name="T11" fmla="*/ 42 h 249"/>
                <a:gd name="T12" fmla="*/ 144 w 212"/>
                <a:gd name="T13" fmla="*/ 33 h 249"/>
                <a:gd name="T14" fmla="*/ 123 w 212"/>
                <a:gd name="T15" fmla="*/ 30 h 249"/>
                <a:gd name="T16" fmla="*/ 93 w 212"/>
                <a:gd name="T17" fmla="*/ 35 h 249"/>
                <a:gd name="T18" fmla="*/ 68 w 212"/>
                <a:gd name="T19" fmla="*/ 49 h 249"/>
                <a:gd name="T20" fmla="*/ 49 w 212"/>
                <a:gd name="T21" fmla="*/ 70 h 249"/>
                <a:gd name="T22" fmla="*/ 37 w 212"/>
                <a:gd name="T23" fmla="*/ 96 h 249"/>
                <a:gd name="T24" fmla="*/ 33 w 212"/>
                <a:gd name="T25" fmla="*/ 126 h 249"/>
                <a:gd name="T26" fmla="*/ 37 w 212"/>
                <a:gd name="T27" fmla="*/ 156 h 249"/>
                <a:gd name="T28" fmla="*/ 49 w 212"/>
                <a:gd name="T29" fmla="*/ 182 h 249"/>
                <a:gd name="T30" fmla="*/ 68 w 212"/>
                <a:gd name="T31" fmla="*/ 200 h 249"/>
                <a:gd name="T32" fmla="*/ 93 w 212"/>
                <a:gd name="T33" fmla="*/ 214 h 249"/>
                <a:gd name="T34" fmla="*/ 123 w 212"/>
                <a:gd name="T35" fmla="*/ 219 h 249"/>
                <a:gd name="T36" fmla="*/ 147 w 212"/>
                <a:gd name="T37" fmla="*/ 217 h 249"/>
                <a:gd name="T38" fmla="*/ 168 w 212"/>
                <a:gd name="T39" fmla="*/ 205 h 249"/>
                <a:gd name="T40" fmla="*/ 184 w 212"/>
                <a:gd name="T41" fmla="*/ 189 h 249"/>
                <a:gd name="T42" fmla="*/ 212 w 212"/>
                <a:gd name="T43" fmla="*/ 207 h 249"/>
                <a:gd name="T44" fmla="*/ 205 w 212"/>
                <a:gd name="T45" fmla="*/ 217 h 249"/>
                <a:gd name="T46" fmla="*/ 193 w 212"/>
                <a:gd name="T47" fmla="*/ 228 h 249"/>
                <a:gd name="T48" fmla="*/ 175 w 212"/>
                <a:gd name="T49" fmla="*/ 238 h 249"/>
                <a:gd name="T50" fmla="*/ 151 w 212"/>
                <a:gd name="T51" fmla="*/ 247 h 249"/>
                <a:gd name="T52" fmla="*/ 121 w 212"/>
                <a:gd name="T53" fmla="*/ 249 h 249"/>
                <a:gd name="T54" fmla="*/ 86 w 212"/>
                <a:gd name="T55" fmla="*/ 245 h 249"/>
                <a:gd name="T56" fmla="*/ 56 w 212"/>
                <a:gd name="T57" fmla="*/ 231 h 249"/>
                <a:gd name="T58" fmla="*/ 33 w 212"/>
                <a:gd name="T59" fmla="*/ 212 h 249"/>
                <a:gd name="T60" fmla="*/ 14 w 212"/>
                <a:gd name="T61" fmla="*/ 186 h 249"/>
                <a:gd name="T62" fmla="*/ 2 w 212"/>
                <a:gd name="T63" fmla="*/ 156 h 249"/>
                <a:gd name="T64" fmla="*/ 0 w 212"/>
                <a:gd name="T65" fmla="*/ 126 h 249"/>
                <a:gd name="T66" fmla="*/ 5 w 212"/>
                <a:gd name="T67" fmla="*/ 84 h 249"/>
                <a:gd name="T68" fmla="*/ 21 w 212"/>
                <a:gd name="T69" fmla="*/ 49 h 249"/>
                <a:gd name="T70" fmla="*/ 49 w 212"/>
                <a:gd name="T71" fmla="*/ 23 h 249"/>
                <a:gd name="T72" fmla="*/ 82 w 212"/>
                <a:gd name="T73" fmla="*/ 5 h 249"/>
                <a:gd name="T74" fmla="*/ 123 w 212"/>
                <a:gd name="T75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2" h="249">
                  <a:moveTo>
                    <a:pt x="123" y="0"/>
                  </a:moveTo>
                  <a:lnTo>
                    <a:pt x="156" y="2"/>
                  </a:lnTo>
                  <a:lnTo>
                    <a:pt x="184" y="16"/>
                  </a:lnTo>
                  <a:lnTo>
                    <a:pt x="207" y="37"/>
                  </a:lnTo>
                  <a:lnTo>
                    <a:pt x="179" y="56"/>
                  </a:lnTo>
                  <a:lnTo>
                    <a:pt x="165" y="42"/>
                  </a:lnTo>
                  <a:lnTo>
                    <a:pt x="144" y="33"/>
                  </a:lnTo>
                  <a:lnTo>
                    <a:pt x="123" y="30"/>
                  </a:lnTo>
                  <a:lnTo>
                    <a:pt x="93" y="35"/>
                  </a:lnTo>
                  <a:lnTo>
                    <a:pt x="68" y="49"/>
                  </a:lnTo>
                  <a:lnTo>
                    <a:pt x="49" y="70"/>
                  </a:lnTo>
                  <a:lnTo>
                    <a:pt x="37" y="96"/>
                  </a:lnTo>
                  <a:lnTo>
                    <a:pt x="33" y="126"/>
                  </a:lnTo>
                  <a:lnTo>
                    <a:pt x="37" y="156"/>
                  </a:lnTo>
                  <a:lnTo>
                    <a:pt x="49" y="182"/>
                  </a:lnTo>
                  <a:lnTo>
                    <a:pt x="68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47" y="217"/>
                  </a:lnTo>
                  <a:lnTo>
                    <a:pt x="168" y="205"/>
                  </a:lnTo>
                  <a:lnTo>
                    <a:pt x="184" y="189"/>
                  </a:lnTo>
                  <a:lnTo>
                    <a:pt x="212" y="207"/>
                  </a:lnTo>
                  <a:lnTo>
                    <a:pt x="205" y="217"/>
                  </a:lnTo>
                  <a:lnTo>
                    <a:pt x="193" y="228"/>
                  </a:lnTo>
                  <a:lnTo>
                    <a:pt x="175" y="238"/>
                  </a:lnTo>
                  <a:lnTo>
                    <a:pt x="151" y="247"/>
                  </a:lnTo>
                  <a:lnTo>
                    <a:pt x="121" y="249"/>
                  </a:lnTo>
                  <a:lnTo>
                    <a:pt x="86" y="245"/>
                  </a:lnTo>
                  <a:lnTo>
                    <a:pt x="56" y="231"/>
                  </a:lnTo>
                  <a:lnTo>
                    <a:pt x="33" y="212"/>
                  </a:lnTo>
                  <a:lnTo>
                    <a:pt x="14" y="186"/>
                  </a:lnTo>
                  <a:lnTo>
                    <a:pt x="2" y="156"/>
                  </a:lnTo>
                  <a:lnTo>
                    <a:pt x="0" y="126"/>
                  </a:lnTo>
                  <a:lnTo>
                    <a:pt x="5" y="84"/>
                  </a:lnTo>
                  <a:lnTo>
                    <a:pt x="21" y="49"/>
                  </a:lnTo>
                  <a:lnTo>
                    <a:pt x="49" y="23"/>
                  </a:lnTo>
                  <a:lnTo>
                    <a:pt x="82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6"/>
            <p:cNvSpPr>
              <a:spLocks/>
            </p:cNvSpPr>
            <p:nvPr userDrawn="1"/>
          </p:nvSpPr>
          <p:spPr bwMode="auto">
            <a:xfrm>
              <a:off x="15311438" y="-503238"/>
              <a:ext cx="295275" cy="381000"/>
            </a:xfrm>
            <a:custGeom>
              <a:avLst/>
              <a:gdLst>
                <a:gd name="T0" fmla="*/ 0 w 186"/>
                <a:gd name="T1" fmla="*/ 0 h 240"/>
                <a:gd name="T2" fmla="*/ 186 w 186"/>
                <a:gd name="T3" fmla="*/ 0 h 240"/>
                <a:gd name="T4" fmla="*/ 186 w 186"/>
                <a:gd name="T5" fmla="*/ 30 h 240"/>
                <a:gd name="T6" fmla="*/ 109 w 186"/>
                <a:gd name="T7" fmla="*/ 30 h 240"/>
                <a:gd name="T8" fmla="*/ 109 w 186"/>
                <a:gd name="T9" fmla="*/ 240 h 240"/>
                <a:gd name="T10" fmla="*/ 76 w 186"/>
                <a:gd name="T11" fmla="*/ 240 h 240"/>
                <a:gd name="T12" fmla="*/ 76 w 186"/>
                <a:gd name="T13" fmla="*/ 30 h 240"/>
                <a:gd name="T14" fmla="*/ 0 w 186"/>
                <a:gd name="T15" fmla="*/ 30 h 240"/>
                <a:gd name="T16" fmla="*/ 0 w 186"/>
                <a:gd name="T1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240">
                  <a:moveTo>
                    <a:pt x="0" y="0"/>
                  </a:moveTo>
                  <a:lnTo>
                    <a:pt x="186" y="0"/>
                  </a:lnTo>
                  <a:lnTo>
                    <a:pt x="186" y="30"/>
                  </a:lnTo>
                  <a:lnTo>
                    <a:pt x="109" y="30"/>
                  </a:lnTo>
                  <a:lnTo>
                    <a:pt x="109" y="240"/>
                  </a:lnTo>
                  <a:lnTo>
                    <a:pt x="76" y="240"/>
                  </a:lnTo>
                  <a:lnTo>
                    <a:pt x="76" y="30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 userDrawn="1"/>
          </p:nvSpPr>
          <p:spPr bwMode="auto">
            <a:xfrm>
              <a:off x="15662275" y="-503238"/>
              <a:ext cx="50800" cy="3810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15776575" y="-511175"/>
              <a:ext cx="395288" cy="395288"/>
            </a:xfrm>
            <a:custGeom>
              <a:avLst/>
              <a:gdLst>
                <a:gd name="T0" fmla="*/ 125 w 249"/>
                <a:gd name="T1" fmla="*/ 30 h 249"/>
                <a:gd name="T2" fmla="*/ 95 w 249"/>
                <a:gd name="T3" fmla="*/ 35 h 249"/>
                <a:gd name="T4" fmla="*/ 70 w 249"/>
                <a:gd name="T5" fmla="*/ 49 h 249"/>
                <a:gd name="T6" fmla="*/ 51 w 249"/>
                <a:gd name="T7" fmla="*/ 68 h 249"/>
                <a:gd name="T8" fmla="*/ 39 w 249"/>
                <a:gd name="T9" fmla="*/ 96 h 249"/>
                <a:gd name="T10" fmla="*/ 35 w 249"/>
                <a:gd name="T11" fmla="*/ 124 h 249"/>
                <a:gd name="T12" fmla="*/ 39 w 249"/>
                <a:gd name="T13" fmla="*/ 154 h 249"/>
                <a:gd name="T14" fmla="*/ 51 w 249"/>
                <a:gd name="T15" fmla="*/ 182 h 249"/>
                <a:gd name="T16" fmla="*/ 70 w 249"/>
                <a:gd name="T17" fmla="*/ 200 h 249"/>
                <a:gd name="T18" fmla="*/ 95 w 249"/>
                <a:gd name="T19" fmla="*/ 214 h 249"/>
                <a:gd name="T20" fmla="*/ 125 w 249"/>
                <a:gd name="T21" fmla="*/ 219 h 249"/>
                <a:gd name="T22" fmla="*/ 156 w 249"/>
                <a:gd name="T23" fmla="*/ 214 h 249"/>
                <a:gd name="T24" fmla="*/ 179 w 249"/>
                <a:gd name="T25" fmla="*/ 200 h 249"/>
                <a:gd name="T26" fmla="*/ 198 w 249"/>
                <a:gd name="T27" fmla="*/ 182 h 249"/>
                <a:gd name="T28" fmla="*/ 212 w 249"/>
                <a:gd name="T29" fmla="*/ 154 h 249"/>
                <a:gd name="T30" fmla="*/ 214 w 249"/>
                <a:gd name="T31" fmla="*/ 124 h 249"/>
                <a:gd name="T32" fmla="*/ 212 w 249"/>
                <a:gd name="T33" fmla="*/ 96 h 249"/>
                <a:gd name="T34" fmla="*/ 198 w 249"/>
                <a:gd name="T35" fmla="*/ 68 h 249"/>
                <a:gd name="T36" fmla="*/ 179 w 249"/>
                <a:gd name="T37" fmla="*/ 49 h 249"/>
                <a:gd name="T38" fmla="*/ 156 w 249"/>
                <a:gd name="T39" fmla="*/ 35 h 249"/>
                <a:gd name="T40" fmla="*/ 125 w 249"/>
                <a:gd name="T41" fmla="*/ 30 h 249"/>
                <a:gd name="T42" fmla="*/ 125 w 249"/>
                <a:gd name="T43" fmla="*/ 0 h 249"/>
                <a:gd name="T44" fmla="*/ 165 w 249"/>
                <a:gd name="T45" fmla="*/ 5 h 249"/>
                <a:gd name="T46" fmla="*/ 200 w 249"/>
                <a:gd name="T47" fmla="*/ 23 h 249"/>
                <a:gd name="T48" fmla="*/ 226 w 249"/>
                <a:gd name="T49" fmla="*/ 49 h 249"/>
                <a:gd name="T50" fmla="*/ 244 w 249"/>
                <a:gd name="T51" fmla="*/ 84 h 249"/>
                <a:gd name="T52" fmla="*/ 249 w 249"/>
                <a:gd name="T53" fmla="*/ 124 h 249"/>
                <a:gd name="T54" fmla="*/ 244 w 249"/>
                <a:gd name="T55" fmla="*/ 165 h 249"/>
                <a:gd name="T56" fmla="*/ 226 w 249"/>
                <a:gd name="T57" fmla="*/ 200 h 249"/>
                <a:gd name="T58" fmla="*/ 200 w 249"/>
                <a:gd name="T59" fmla="*/ 226 h 249"/>
                <a:gd name="T60" fmla="*/ 165 w 249"/>
                <a:gd name="T61" fmla="*/ 245 h 249"/>
                <a:gd name="T62" fmla="*/ 125 w 249"/>
                <a:gd name="T63" fmla="*/ 249 h 249"/>
                <a:gd name="T64" fmla="*/ 84 w 249"/>
                <a:gd name="T65" fmla="*/ 245 h 249"/>
                <a:gd name="T66" fmla="*/ 49 w 249"/>
                <a:gd name="T67" fmla="*/ 226 h 249"/>
                <a:gd name="T68" fmla="*/ 23 w 249"/>
                <a:gd name="T69" fmla="*/ 200 h 249"/>
                <a:gd name="T70" fmla="*/ 7 w 249"/>
                <a:gd name="T71" fmla="*/ 165 h 249"/>
                <a:gd name="T72" fmla="*/ 0 w 249"/>
                <a:gd name="T73" fmla="*/ 124 h 249"/>
                <a:gd name="T74" fmla="*/ 7 w 249"/>
                <a:gd name="T75" fmla="*/ 84 h 249"/>
                <a:gd name="T76" fmla="*/ 23 w 249"/>
                <a:gd name="T77" fmla="*/ 49 h 249"/>
                <a:gd name="T78" fmla="*/ 49 w 249"/>
                <a:gd name="T79" fmla="*/ 23 h 249"/>
                <a:gd name="T80" fmla="*/ 84 w 249"/>
                <a:gd name="T81" fmla="*/ 5 h 249"/>
                <a:gd name="T82" fmla="*/ 125 w 249"/>
                <a:gd name="T8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49">
                  <a:moveTo>
                    <a:pt x="125" y="30"/>
                  </a:moveTo>
                  <a:lnTo>
                    <a:pt x="95" y="35"/>
                  </a:lnTo>
                  <a:lnTo>
                    <a:pt x="70" y="49"/>
                  </a:lnTo>
                  <a:lnTo>
                    <a:pt x="51" y="68"/>
                  </a:lnTo>
                  <a:lnTo>
                    <a:pt x="39" y="96"/>
                  </a:lnTo>
                  <a:lnTo>
                    <a:pt x="35" y="124"/>
                  </a:lnTo>
                  <a:lnTo>
                    <a:pt x="39" y="154"/>
                  </a:lnTo>
                  <a:lnTo>
                    <a:pt x="51" y="182"/>
                  </a:lnTo>
                  <a:lnTo>
                    <a:pt x="70" y="200"/>
                  </a:lnTo>
                  <a:lnTo>
                    <a:pt x="95" y="214"/>
                  </a:lnTo>
                  <a:lnTo>
                    <a:pt x="125" y="219"/>
                  </a:lnTo>
                  <a:lnTo>
                    <a:pt x="156" y="214"/>
                  </a:lnTo>
                  <a:lnTo>
                    <a:pt x="179" y="200"/>
                  </a:lnTo>
                  <a:lnTo>
                    <a:pt x="198" y="182"/>
                  </a:lnTo>
                  <a:lnTo>
                    <a:pt x="212" y="154"/>
                  </a:lnTo>
                  <a:lnTo>
                    <a:pt x="214" y="124"/>
                  </a:lnTo>
                  <a:lnTo>
                    <a:pt x="212" y="96"/>
                  </a:lnTo>
                  <a:lnTo>
                    <a:pt x="198" y="68"/>
                  </a:lnTo>
                  <a:lnTo>
                    <a:pt x="179" y="49"/>
                  </a:lnTo>
                  <a:lnTo>
                    <a:pt x="156" y="35"/>
                  </a:lnTo>
                  <a:lnTo>
                    <a:pt x="125" y="30"/>
                  </a:lnTo>
                  <a:close/>
                  <a:moveTo>
                    <a:pt x="125" y="0"/>
                  </a:moveTo>
                  <a:lnTo>
                    <a:pt x="165" y="5"/>
                  </a:lnTo>
                  <a:lnTo>
                    <a:pt x="200" y="23"/>
                  </a:lnTo>
                  <a:lnTo>
                    <a:pt x="226" y="49"/>
                  </a:lnTo>
                  <a:lnTo>
                    <a:pt x="244" y="84"/>
                  </a:lnTo>
                  <a:lnTo>
                    <a:pt x="249" y="124"/>
                  </a:lnTo>
                  <a:lnTo>
                    <a:pt x="244" y="165"/>
                  </a:lnTo>
                  <a:lnTo>
                    <a:pt x="226" y="200"/>
                  </a:lnTo>
                  <a:lnTo>
                    <a:pt x="200" y="226"/>
                  </a:lnTo>
                  <a:lnTo>
                    <a:pt x="165" y="245"/>
                  </a:lnTo>
                  <a:lnTo>
                    <a:pt x="125" y="249"/>
                  </a:lnTo>
                  <a:lnTo>
                    <a:pt x="84" y="245"/>
                  </a:lnTo>
                  <a:lnTo>
                    <a:pt x="49" y="226"/>
                  </a:lnTo>
                  <a:lnTo>
                    <a:pt x="23" y="200"/>
                  </a:lnTo>
                  <a:lnTo>
                    <a:pt x="7" y="165"/>
                  </a:lnTo>
                  <a:lnTo>
                    <a:pt x="0" y="124"/>
                  </a:lnTo>
                  <a:lnTo>
                    <a:pt x="7" y="84"/>
                  </a:lnTo>
                  <a:lnTo>
                    <a:pt x="23" y="49"/>
                  </a:lnTo>
                  <a:lnTo>
                    <a:pt x="49" y="23"/>
                  </a:lnTo>
                  <a:lnTo>
                    <a:pt x="84" y="5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16244888" y="-503238"/>
              <a:ext cx="328613" cy="381000"/>
            </a:xfrm>
            <a:custGeom>
              <a:avLst/>
              <a:gdLst>
                <a:gd name="T0" fmla="*/ 0 w 207"/>
                <a:gd name="T1" fmla="*/ 0 h 240"/>
                <a:gd name="T2" fmla="*/ 42 w 207"/>
                <a:gd name="T3" fmla="*/ 0 h 240"/>
                <a:gd name="T4" fmla="*/ 175 w 207"/>
                <a:gd name="T5" fmla="*/ 198 h 240"/>
                <a:gd name="T6" fmla="*/ 175 w 207"/>
                <a:gd name="T7" fmla="*/ 198 h 240"/>
                <a:gd name="T8" fmla="*/ 175 w 207"/>
                <a:gd name="T9" fmla="*/ 0 h 240"/>
                <a:gd name="T10" fmla="*/ 207 w 207"/>
                <a:gd name="T11" fmla="*/ 0 h 240"/>
                <a:gd name="T12" fmla="*/ 207 w 207"/>
                <a:gd name="T13" fmla="*/ 240 h 240"/>
                <a:gd name="T14" fmla="*/ 166 w 207"/>
                <a:gd name="T15" fmla="*/ 240 h 240"/>
                <a:gd name="T16" fmla="*/ 33 w 207"/>
                <a:gd name="T17" fmla="*/ 42 h 240"/>
                <a:gd name="T18" fmla="*/ 33 w 207"/>
                <a:gd name="T19" fmla="*/ 42 h 240"/>
                <a:gd name="T20" fmla="*/ 33 w 207"/>
                <a:gd name="T21" fmla="*/ 240 h 240"/>
                <a:gd name="T22" fmla="*/ 0 w 207"/>
                <a:gd name="T23" fmla="*/ 240 h 240"/>
                <a:gd name="T24" fmla="*/ 0 w 207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7" h="240">
                  <a:moveTo>
                    <a:pt x="0" y="0"/>
                  </a:moveTo>
                  <a:lnTo>
                    <a:pt x="42" y="0"/>
                  </a:lnTo>
                  <a:lnTo>
                    <a:pt x="175" y="198"/>
                  </a:lnTo>
                  <a:lnTo>
                    <a:pt x="175" y="198"/>
                  </a:lnTo>
                  <a:lnTo>
                    <a:pt x="175" y="0"/>
                  </a:lnTo>
                  <a:lnTo>
                    <a:pt x="207" y="0"/>
                  </a:lnTo>
                  <a:lnTo>
                    <a:pt x="207" y="240"/>
                  </a:lnTo>
                  <a:lnTo>
                    <a:pt x="166" y="240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16640175" y="-511175"/>
              <a:ext cx="252413" cy="395288"/>
            </a:xfrm>
            <a:custGeom>
              <a:avLst/>
              <a:gdLst>
                <a:gd name="T0" fmla="*/ 89 w 159"/>
                <a:gd name="T1" fmla="*/ 0 h 249"/>
                <a:gd name="T2" fmla="*/ 114 w 159"/>
                <a:gd name="T3" fmla="*/ 2 h 249"/>
                <a:gd name="T4" fmla="*/ 138 w 159"/>
                <a:gd name="T5" fmla="*/ 9 h 249"/>
                <a:gd name="T6" fmla="*/ 156 w 159"/>
                <a:gd name="T7" fmla="*/ 26 h 249"/>
                <a:gd name="T8" fmla="*/ 131 w 159"/>
                <a:gd name="T9" fmla="*/ 51 h 249"/>
                <a:gd name="T10" fmla="*/ 114 w 159"/>
                <a:gd name="T11" fmla="*/ 35 h 249"/>
                <a:gd name="T12" fmla="*/ 89 w 159"/>
                <a:gd name="T13" fmla="*/ 30 h 249"/>
                <a:gd name="T14" fmla="*/ 66 w 159"/>
                <a:gd name="T15" fmla="*/ 33 h 249"/>
                <a:gd name="T16" fmla="*/ 52 w 159"/>
                <a:gd name="T17" fmla="*/ 42 h 249"/>
                <a:gd name="T18" fmla="*/ 45 w 159"/>
                <a:gd name="T19" fmla="*/ 54 h 249"/>
                <a:gd name="T20" fmla="*/ 42 w 159"/>
                <a:gd name="T21" fmla="*/ 65 h 249"/>
                <a:gd name="T22" fmla="*/ 47 w 159"/>
                <a:gd name="T23" fmla="*/ 84 h 249"/>
                <a:gd name="T24" fmla="*/ 56 w 159"/>
                <a:gd name="T25" fmla="*/ 93 h 249"/>
                <a:gd name="T26" fmla="*/ 73 w 159"/>
                <a:gd name="T27" fmla="*/ 103 h 249"/>
                <a:gd name="T28" fmla="*/ 91 w 159"/>
                <a:gd name="T29" fmla="*/ 110 h 249"/>
                <a:gd name="T30" fmla="*/ 110 w 159"/>
                <a:gd name="T31" fmla="*/ 114 h 249"/>
                <a:gd name="T32" fmla="*/ 128 w 159"/>
                <a:gd name="T33" fmla="*/ 124 h 249"/>
                <a:gd name="T34" fmla="*/ 145 w 159"/>
                <a:gd name="T35" fmla="*/ 135 h 249"/>
                <a:gd name="T36" fmla="*/ 156 w 159"/>
                <a:gd name="T37" fmla="*/ 151 h 249"/>
                <a:gd name="T38" fmla="*/ 159 w 159"/>
                <a:gd name="T39" fmla="*/ 177 h 249"/>
                <a:gd name="T40" fmla="*/ 156 w 159"/>
                <a:gd name="T41" fmla="*/ 203 h 249"/>
                <a:gd name="T42" fmla="*/ 145 w 159"/>
                <a:gd name="T43" fmla="*/ 221 h 249"/>
                <a:gd name="T44" fmla="*/ 126 w 159"/>
                <a:gd name="T45" fmla="*/ 238 h 249"/>
                <a:gd name="T46" fmla="*/ 103 w 159"/>
                <a:gd name="T47" fmla="*/ 247 h 249"/>
                <a:gd name="T48" fmla="*/ 77 w 159"/>
                <a:gd name="T49" fmla="*/ 249 h 249"/>
                <a:gd name="T50" fmla="*/ 47 w 159"/>
                <a:gd name="T51" fmla="*/ 247 h 249"/>
                <a:gd name="T52" fmla="*/ 21 w 159"/>
                <a:gd name="T53" fmla="*/ 235 h 249"/>
                <a:gd name="T54" fmla="*/ 0 w 159"/>
                <a:gd name="T55" fmla="*/ 217 h 249"/>
                <a:gd name="T56" fmla="*/ 26 w 159"/>
                <a:gd name="T57" fmla="*/ 193 h 249"/>
                <a:gd name="T58" fmla="*/ 40 w 159"/>
                <a:gd name="T59" fmla="*/ 210 h 249"/>
                <a:gd name="T60" fmla="*/ 59 w 159"/>
                <a:gd name="T61" fmla="*/ 217 h 249"/>
                <a:gd name="T62" fmla="*/ 77 w 159"/>
                <a:gd name="T63" fmla="*/ 219 h 249"/>
                <a:gd name="T64" fmla="*/ 93 w 159"/>
                <a:gd name="T65" fmla="*/ 217 h 249"/>
                <a:gd name="T66" fmla="*/ 110 w 159"/>
                <a:gd name="T67" fmla="*/ 210 h 249"/>
                <a:gd name="T68" fmla="*/ 121 w 159"/>
                <a:gd name="T69" fmla="*/ 198 h 249"/>
                <a:gd name="T70" fmla="*/ 126 w 159"/>
                <a:gd name="T71" fmla="*/ 179 h 249"/>
                <a:gd name="T72" fmla="*/ 121 w 159"/>
                <a:gd name="T73" fmla="*/ 165 h 249"/>
                <a:gd name="T74" fmla="*/ 110 w 159"/>
                <a:gd name="T75" fmla="*/ 154 h 249"/>
                <a:gd name="T76" fmla="*/ 96 w 159"/>
                <a:gd name="T77" fmla="*/ 147 h 249"/>
                <a:gd name="T78" fmla="*/ 77 w 159"/>
                <a:gd name="T79" fmla="*/ 140 h 249"/>
                <a:gd name="T80" fmla="*/ 56 w 159"/>
                <a:gd name="T81" fmla="*/ 133 h 249"/>
                <a:gd name="T82" fmla="*/ 38 w 159"/>
                <a:gd name="T83" fmla="*/ 126 h 249"/>
                <a:gd name="T84" fmla="*/ 21 w 159"/>
                <a:gd name="T85" fmla="*/ 112 h 249"/>
                <a:gd name="T86" fmla="*/ 12 w 159"/>
                <a:gd name="T87" fmla="*/ 93 h 249"/>
                <a:gd name="T88" fmla="*/ 7 w 159"/>
                <a:gd name="T89" fmla="*/ 65 h 249"/>
                <a:gd name="T90" fmla="*/ 10 w 159"/>
                <a:gd name="T91" fmla="*/ 49 h 249"/>
                <a:gd name="T92" fmla="*/ 19 w 159"/>
                <a:gd name="T93" fmla="*/ 30 h 249"/>
                <a:gd name="T94" fmla="*/ 35 w 159"/>
                <a:gd name="T95" fmla="*/ 14 h 249"/>
                <a:gd name="T96" fmla="*/ 59 w 159"/>
                <a:gd name="T97" fmla="*/ 2 h 249"/>
                <a:gd name="T98" fmla="*/ 89 w 159"/>
                <a:gd name="T99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9" h="249">
                  <a:moveTo>
                    <a:pt x="89" y="0"/>
                  </a:moveTo>
                  <a:lnTo>
                    <a:pt x="114" y="2"/>
                  </a:lnTo>
                  <a:lnTo>
                    <a:pt x="138" y="9"/>
                  </a:lnTo>
                  <a:lnTo>
                    <a:pt x="156" y="26"/>
                  </a:lnTo>
                  <a:lnTo>
                    <a:pt x="131" y="51"/>
                  </a:lnTo>
                  <a:lnTo>
                    <a:pt x="114" y="35"/>
                  </a:lnTo>
                  <a:lnTo>
                    <a:pt x="89" y="30"/>
                  </a:lnTo>
                  <a:lnTo>
                    <a:pt x="66" y="33"/>
                  </a:lnTo>
                  <a:lnTo>
                    <a:pt x="52" y="42"/>
                  </a:lnTo>
                  <a:lnTo>
                    <a:pt x="45" y="54"/>
                  </a:lnTo>
                  <a:lnTo>
                    <a:pt x="42" y="65"/>
                  </a:lnTo>
                  <a:lnTo>
                    <a:pt x="47" y="84"/>
                  </a:lnTo>
                  <a:lnTo>
                    <a:pt x="56" y="93"/>
                  </a:lnTo>
                  <a:lnTo>
                    <a:pt x="73" y="103"/>
                  </a:lnTo>
                  <a:lnTo>
                    <a:pt x="91" y="110"/>
                  </a:lnTo>
                  <a:lnTo>
                    <a:pt x="110" y="114"/>
                  </a:lnTo>
                  <a:lnTo>
                    <a:pt x="128" y="124"/>
                  </a:lnTo>
                  <a:lnTo>
                    <a:pt x="145" y="135"/>
                  </a:lnTo>
                  <a:lnTo>
                    <a:pt x="156" y="151"/>
                  </a:lnTo>
                  <a:lnTo>
                    <a:pt x="159" y="177"/>
                  </a:lnTo>
                  <a:lnTo>
                    <a:pt x="156" y="203"/>
                  </a:lnTo>
                  <a:lnTo>
                    <a:pt x="145" y="221"/>
                  </a:lnTo>
                  <a:lnTo>
                    <a:pt x="126" y="238"/>
                  </a:lnTo>
                  <a:lnTo>
                    <a:pt x="103" y="247"/>
                  </a:lnTo>
                  <a:lnTo>
                    <a:pt x="77" y="249"/>
                  </a:lnTo>
                  <a:lnTo>
                    <a:pt x="47" y="247"/>
                  </a:lnTo>
                  <a:lnTo>
                    <a:pt x="21" y="235"/>
                  </a:lnTo>
                  <a:lnTo>
                    <a:pt x="0" y="217"/>
                  </a:lnTo>
                  <a:lnTo>
                    <a:pt x="26" y="193"/>
                  </a:lnTo>
                  <a:lnTo>
                    <a:pt x="40" y="210"/>
                  </a:lnTo>
                  <a:lnTo>
                    <a:pt x="59" y="217"/>
                  </a:lnTo>
                  <a:lnTo>
                    <a:pt x="77" y="219"/>
                  </a:lnTo>
                  <a:lnTo>
                    <a:pt x="93" y="217"/>
                  </a:lnTo>
                  <a:lnTo>
                    <a:pt x="110" y="210"/>
                  </a:lnTo>
                  <a:lnTo>
                    <a:pt x="121" y="198"/>
                  </a:lnTo>
                  <a:lnTo>
                    <a:pt x="126" y="179"/>
                  </a:lnTo>
                  <a:lnTo>
                    <a:pt x="121" y="165"/>
                  </a:lnTo>
                  <a:lnTo>
                    <a:pt x="110" y="154"/>
                  </a:lnTo>
                  <a:lnTo>
                    <a:pt x="96" y="147"/>
                  </a:lnTo>
                  <a:lnTo>
                    <a:pt x="77" y="140"/>
                  </a:lnTo>
                  <a:lnTo>
                    <a:pt x="56" y="133"/>
                  </a:lnTo>
                  <a:lnTo>
                    <a:pt x="38" y="126"/>
                  </a:lnTo>
                  <a:lnTo>
                    <a:pt x="21" y="112"/>
                  </a:lnTo>
                  <a:lnTo>
                    <a:pt x="12" y="93"/>
                  </a:lnTo>
                  <a:lnTo>
                    <a:pt x="7" y="65"/>
                  </a:lnTo>
                  <a:lnTo>
                    <a:pt x="10" y="49"/>
                  </a:lnTo>
                  <a:lnTo>
                    <a:pt x="19" y="30"/>
                  </a:lnTo>
                  <a:lnTo>
                    <a:pt x="35" y="14"/>
                  </a:lnTo>
                  <a:lnTo>
                    <a:pt x="59" y="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1"/>
            <p:cNvSpPr>
              <a:spLocks/>
            </p:cNvSpPr>
            <p:nvPr userDrawn="1"/>
          </p:nvSpPr>
          <p:spPr bwMode="auto">
            <a:xfrm>
              <a:off x="10836275" y="3175"/>
              <a:ext cx="239713" cy="381000"/>
            </a:xfrm>
            <a:custGeom>
              <a:avLst/>
              <a:gdLst>
                <a:gd name="T0" fmla="*/ 0 w 151"/>
                <a:gd name="T1" fmla="*/ 0 h 240"/>
                <a:gd name="T2" fmla="*/ 151 w 151"/>
                <a:gd name="T3" fmla="*/ 0 h 240"/>
                <a:gd name="T4" fmla="*/ 151 w 151"/>
                <a:gd name="T5" fmla="*/ 30 h 240"/>
                <a:gd name="T6" fmla="*/ 33 w 151"/>
                <a:gd name="T7" fmla="*/ 30 h 240"/>
                <a:gd name="T8" fmla="*/ 33 w 151"/>
                <a:gd name="T9" fmla="*/ 105 h 240"/>
                <a:gd name="T10" fmla="*/ 142 w 151"/>
                <a:gd name="T11" fmla="*/ 105 h 240"/>
                <a:gd name="T12" fmla="*/ 142 w 151"/>
                <a:gd name="T13" fmla="*/ 135 h 240"/>
                <a:gd name="T14" fmla="*/ 33 w 151"/>
                <a:gd name="T15" fmla="*/ 135 h 240"/>
                <a:gd name="T16" fmla="*/ 33 w 151"/>
                <a:gd name="T17" fmla="*/ 240 h 240"/>
                <a:gd name="T18" fmla="*/ 0 w 151"/>
                <a:gd name="T19" fmla="*/ 240 h 240"/>
                <a:gd name="T20" fmla="*/ 0 w 151"/>
                <a:gd name="T2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240">
                  <a:moveTo>
                    <a:pt x="0" y="0"/>
                  </a:moveTo>
                  <a:lnTo>
                    <a:pt x="151" y="0"/>
                  </a:lnTo>
                  <a:lnTo>
                    <a:pt x="151" y="30"/>
                  </a:lnTo>
                  <a:lnTo>
                    <a:pt x="33" y="30"/>
                  </a:lnTo>
                  <a:lnTo>
                    <a:pt x="33" y="105"/>
                  </a:lnTo>
                  <a:lnTo>
                    <a:pt x="142" y="105"/>
                  </a:lnTo>
                  <a:lnTo>
                    <a:pt x="142" y="135"/>
                  </a:lnTo>
                  <a:lnTo>
                    <a:pt x="33" y="135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11114088" y="-7938"/>
              <a:ext cx="395288" cy="400050"/>
            </a:xfrm>
            <a:custGeom>
              <a:avLst/>
              <a:gdLst>
                <a:gd name="T0" fmla="*/ 125 w 249"/>
                <a:gd name="T1" fmla="*/ 33 h 252"/>
                <a:gd name="T2" fmla="*/ 95 w 249"/>
                <a:gd name="T3" fmla="*/ 37 h 252"/>
                <a:gd name="T4" fmla="*/ 70 w 249"/>
                <a:gd name="T5" fmla="*/ 49 h 252"/>
                <a:gd name="T6" fmla="*/ 51 w 249"/>
                <a:gd name="T7" fmla="*/ 70 h 252"/>
                <a:gd name="T8" fmla="*/ 39 w 249"/>
                <a:gd name="T9" fmla="*/ 98 h 252"/>
                <a:gd name="T10" fmla="*/ 35 w 249"/>
                <a:gd name="T11" fmla="*/ 126 h 252"/>
                <a:gd name="T12" fmla="*/ 39 w 249"/>
                <a:gd name="T13" fmla="*/ 156 h 252"/>
                <a:gd name="T14" fmla="*/ 51 w 249"/>
                <a:gd name="T15" fmla="*/ 182 h 252"/>
                <a:gd name="T16" fmla="*/ 70 w 249"/>
                <a:gd name="T17" fmla="*/ 203 h 252"/>
                <a:gd name="T18" fmla="*/ 95 w 249"/>
                <a:gd name="T19" fmla="*/ 217 h 252"/>
                <a:gd name="T20" fmla="*/ 125 w 249"/>
                <a:gd name="T21" fmla="*/ 221 h 252"/>
                <a:gd name="T22" fmla="*/ 156 w 249"/>
                <a:gd name="T23" fmla="*/ 217 h 252"/>
                <a:gd name="T24" fmla="*/ 179 w 249"/>
                <a:gd name="T25" fmla="*/ 203 h 252"/>
                <a:gd name="T26" fmla="*/ 200 w 249"/>
                <a:gd name="T27" fmla="*/ 182 h 252"/>
                <a:gd name="T28" fmla="*/ 212 w 249"/>
                <a:gd name="T29" fmla="*/ 156 h 252"/>
                <a:gd name="T30" fmla="*/ 214 w 249"/>
                <a:gd name="T31" fmla="*/ 126 h 252"/>
                <a:gd name="T32" fmla="*/ 212 w 249"/>
                <a:gd name="T33" fmla="*/ 98 h 252"/>
                <a:gd name="T34" fmla="*/ 200 w 249"/>
                <a:gd name="T35" fmla="*/ 70 h 252"/>
                <a:gd name="T36" fmla="*/ 179 w 249"/>
                <a:gd name="T37" fmla="*/ 49 h 252"/>
                <a:gd name="T38" fmla="*/ 156 w 249"/>
                <a:gd name="T39" fmla="*/ 37 h 252"/>
                <a:gd name="T40" fmla="*/ 125 w 249"/>
                <a:gd name="T41" fmla="*/ 33 h 252"/>
                <a:gd name="T42" fmla="*/ 125 w 249"/>
                <a:gd name="T43" fmla="*/ 0 h 252"/>
                <a:gd name="T44" fmla="*/ 165 w 249"/>
                <a:gd name="T45" fmla="*/ 7 h 252"/>
                <a:gd name="T46" fmla="*/ 200 w 249"/>
                <a:gd name="T47" fmla="*/ 26 h 252"/>
                <a:gd name="T48" fmla="*/ 226 w 249"/>
                <a:gd name="T49" fmla="*/ 51 h 252"/>
                <a:gd name="T50" fmla="*/ 244 w 249"/>
                <a:gd name="T51" fmla="*/ 86 h 252"/>
                <a:gd name="T52" fmla="*/ 249 w 249"/>
                <a:gd name="T53" fmla="*/ 126 h 252"/>
                <a:gd name="T54" fmla="*/ 244 w 249"/>
                <a:gd name="T55" fmla="*/ 168 h 252"/>
                <a:gd name="T56" fmla="*/ 226 w 249"/>
                <a:gd name="T57" fmla="*/ 203 h 252"/>
                <a:gd name="T58" fmla="*/ 200 w 249"/>
                <a:gd name="T59" fmla="*/ 228 h 252"/>
                <a:gd name="T60" fmla="*/ 165 w 249"/>
                <a:gd name="T61" fmla="*/ 247 h 252"/>
                <a:gd name="T62" fmla="*/ 125 w 249"/>
                <a:gd name="T63" fmla="*/ 252 h 252"/>
                <a:gd name="T64" fmla="*/ 84 w 249"/>
                <a:gd name="T65" fmla="*/ 247 h 252"/>
                <a:gd name="T66" fmla="*/ 49 w 249"/>
                <a:gd name="T67" fmla="*/ 228 h 252"/>
                <a:gd name="T68" fmla="*/ 23 w 249"/>
                <a:gd name="T69" fmla="*/ 203 h 252"/>
                <a:gd name="T70" fmla="*/ 7 w 249"/>
                <a:gd name="T71" fmla="*/ 168 h 252"/>
                <a:gd name="T72" fmla="*/ 0 w 249"/>
                <a:gd name="T73" fmla="*/ 126 h 252"/>
                <a:gd name="T74" fmla="*/ 7 w 249"/>
                <a:gd name="T75" fmla="*/ 86 h 252"/>
                <a:gd name="T76" fmla="*/ 23 w 249"/>
                <a:gd name="T77" fmla="*/ 51 h 252"/>
                <a:gd name="T78" fmla="*/ 49 w 249"/>
                <a:gd name="T79" fmla="*/ 26 h 252"/>
                <a:gd name="T80" fmla="*/ 84 w 249"/>
                <a:gd name="T81" fmla="*/ 7 h 252"/>
                <a:gd name="T82" fmla="*/ 125 w 249"/>
                <a:gd name="T83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52">
                  <a:moveTo>
                    <a:pt x="125" y="33"/>
                  </a:moveTo>
                  <a:lnTo>
                    <a:pt x="95" y="37"/>
                  </a:lnTo>
                  <a:lnTo>
                    <a:pt x="70" y="49"/>
                  </a:lnTo>
                  <a:lnTo>
                    <a:pt x="51" y="70"/>
                  </a:lnTo>
                  <a:lnTo>
                    <a:pt x="39" y="98"/>
                  </a:lnTo>
                  <a:lnTo>
                    <a:pt x="35" y="126"/>
                  </a:lnTo>
                  <a:lnTo>
                    <a:pt x="39" y="156"/>
                  </a:lnTo>
                  <a:lnTo>
                    <a:pt x="51" y="182"/>
                  </a:lnTo>
                  <a:lnTo>
                    <a:pt x="70" y="203"/>
                  </a:lnTo>
                  <a:lnTo>
                    <a:pt x="95" y="217"/>
                  </a:lnTo>
                  <a:lnTo>
                    <a:pt x="125" y="221"/>
                  </a:lnTo>
                  <a:lnTo>
                    <a:pt x="156" y="217"/>
                  </a:lnTo>
                  <a:lnTo>
                    <a:pt x="179" y="203"/>
                  </a:lnTo>
                  <a:lnTo>
                    <a:pt x="200" y="182"/>
                  </a:lnTo>
                  <a:lnTo>
                    <a:pt x="212" y="156"/>
                  </a:lnTo>
                  <a:lnTo>
                    <a:pt x="214" y="126"/>
                  </a:lnTo>
                  <a:lnTo>
                    <a:pt x="212" y="98"/>
                  </a:lnTo>
                  <a:lnTo>
                    <a:pt x="200" y="70"/>
                  </a:lnTo>
                  <a:lnTo>
                    <a:pt x="179" y="49"/>
                  </a:lnTo>
                  <a:lnTo>
                    <a:pt x="156" y="37"/>
                  </a:lnTo>
                  <a:lnTo>
                    <a:pt x="125" y="33"/>
                  </a:lnTo>
                  <a:close/>
                  <a:moveTo>
                    <a:pt x="125" y="0"/>
                  </a:moveTo>
                  <a:lnTo>
                    <a:pt x="165" y="7"/>
                  </a:lnTo>
                  <a:lnTo>
                    <a:pt x="200" y="26"/>
                  </a:lnTo>
                  <a:lnTo>
                    <a:pt x="226" y="51"/>
                  </a:lnTo>
                  <a:lnTo>
                    <a:pt x="244" y="86"/>
                  </a:lnTo>
                  <a:lnTo>
                    <a:pt x="249" y="126"/>
                  </a:lnTo>
                  <a:lnTo>
                    <a:pt x="244" y="168"/>
                  </a:lnTo>
                  <a:lnTo>
                    <a:pt x="226" y="203"/>
                  </a:lnTo>
                  <a:lnTo>
                    <a:pt x="200" y="228"/>
                  </a:lnTo>
                  <a:lnTo>
                    <a:pt x="165" y="247"/>
                  </a:lnTo>
                  <a:lnTo>
                    <a:pt x="125" y="252"/>
                  </a:lnTo>
                  <a:lnTo>
                    <a:pt x="84" y="247"/>
                  </a:lnTo>
                  <a:lnTo>
                    <a:pt x="49" y="228"/>
                  </a:lnTo>
                  <a:lnTo>
                    <a:pt x="23" y="203"/>
                  </a:lnTo>
                  <a:lnTo>
                    <a:pt x="7" y="168"/>
                  </a:lnTo>
                  <a:lnTo>
                    <a:pt x="0" y="126"/>
                  </a:lnTo>
                  <a:lnTo>
                    <a:pt x="7" y="86"/>
                  </a:lnTo>
                  <a:lnTo>
                    <a:pt x="23" y="51"/>
                  </a:lnTo>
                  <a:lnTo>
                    <a:pt x="49" y="26"/>
                  </a:lnTo>
                  <a:lnTo>
                    <a:pt x="84" y="7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3"/>
            <p:cNvSpPr>
              <a:spLocks noEditPoints="1"/>
            </p:cNvSpPr>
            <p:nvPr userDrawn="1"/>
          </p:nvSpPr>
          <p:spPr bwMode="auto">
            <a:xfrm>
              <a:off x="11576050" y="3175"/>
              <a:ext cx="269875" cy="381000"/>
            </a:xfrm>
            <a:custGeom>
              <a:avLst/>
              <a:gdLst>
                <a:gd name="T0" fmla="*/ 32 w 170"/>
                <a:gd name="T1" fmla="*/ 28 h 240"/>
                <a:gd name="T2" fmla="*/ 32 w 170"/>
                <a:gd name="T3" fmla="*/ 105 h 240"/>
                <a:gd name="T4" fmla="*/ 74 w 170"/>
                <a:gd name="T5" fmla="*/ 105 h 240"/>
                <a:gd name="T6" fmla="*/ 90 w 170"/>
                <a:gd name="T7" fmla="*/ 105 h 240"/>
                <a:gd name="T8" fmla="*/ 104 w 170"/>
                <a:gd name="T9" fmla="*/ 100 h 240"/>
                <a:gd name="T10" fmla="*/ 116 w 170"/>
                <a:gd name="T11" fmla="*/ 96 h 240"/>
                <a:gd name="T12" fmla="*/ 123 w 170"/>
                <a:gd name="T13" fmla="*/ 84 h 240"/>
                <a:gd name="T14" fmla="*/ 125 w 170"/>
                <a:gd name="T15" fmla="*/ 68 h 240"/>
                <a:gd name="T16" fmla="*/ 123 w 170"/>
                <a:gd name="T17" fmla="*/ 51 h 240"/>
                <a:gd name="T18" fmla="*/ 116 w 170"/>
                <a:gd name="T19" fmla="*/ 40 h 240"/>
                <a:gd name="T20" fmla="*/ 104 w 170"/>
                <a:gd name="T21" fmla="*/ 33 h 240"/>
                <a:gd name="T22" fmla="*/ 90 w 170"/>
                <a:gd name="T23" fmla="*/ 30 h 240"/>
                <a:gd name="T24" fmla="*/ 74 w 170"/>
                <a:gd name="T25" fmla="*/ 28 h 240"/>
                <a:gd name="T26" fmla="*/ 32 w 170"/>
                <a:gd name="T27" fmla="*/ 28 h 240"/>
                <a:gd name="T28" fmla="*/ 0 w 170"/>
                <a:gd name="T29" fmla="*/ 0 h 240"/>
                <a:gd name="T30" fmla="*/ 83 w 170"/>
                <a:gd name="T31" fmla="*/ 0 h 240"/>
                <a:gd name="T32" fmla="*/ 111 w 170"/>
                <a:gd name="T33" fmla="*/ 2 h 240"/>
                <a:gd name="T34" fmla="*/ 130 w 170"/>
                <a:gd name="T35" fmla="*/ 12 h 240"/>
                <a:gd name="T36" fmla="*/ 144 w 170"/>
                <a:gd name="T37" fmla="*/ 23 h 240"/>
                <a:gd name="T38" fmla="*/ 153 w 170"/>
                <a:gd name="T39" fmla="*/ 37 h 240"/>
                <a:gd name="T40" fmla="*/ 158 w 170"/>
                <a:gd name="T41" fmla="*/ 51 h 240"/>
                <a:gd name="T42" fmla="*/ 160 w 170"/>
                <a:gd name="T43" fmla="*/ 68 h 240"/>
                <a:gd name="T44" fmla="*/ 156 w 170"/>
                <a:gd name="T45" fmla="*/ 89 h 240"/>
                <a:gd name="T46" fmla="*/ 144 w 170"/>
                <a:gd name="T47" fmla="*/ 109 h 240"/>
                <a:gd name="T48" fmla="*/ 125 w 170"/>
                <a:gd name="T49" fmla="*/ 123 h 240"/>
                <a:gd name="T50" fmla="*/ 102 w 170"/>
                <a:gd name="T51" fmla="*/ 130 h 240"/>
                <a:gd name="T52" fmla="*/ 170 w 170"/>
                <a:gd name="T53" fmla="*/ 240 h 240"/>
                <a:gd name="T54" fmla="*/ 130 w 170"/>
                <a:gd name="T55" fmla="*/ 240 h 240"/>
                <a:gd name="T56" fmla="*/ 69 w 170"/>
                <a:gd name="T57" fmla="*/ 133 h 240"/>
                <a:gd name="T58" fmla="*/ 32 w 170"/>
                <a:gd name="T59" fmla="*/ 133 h 240"/>
                <a:gd name="T60" fmla="*/ 32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2" y="28"/>
                  </a:moveTo>
                  <a:lnTo>
                    <a:pt x="32" y="105"/>
                  </a:lnTo>
                  <a:lnTo>
                    <a:pt x="74" y="105"/>
                  </a:lnTo>
                  <a:lnTo>
                    <a:pt x="90" y="105"/>
                  </a:lnTo>
                  <a:lnTo>
                    <a:pt x="104" y="100"/>
                  </a:lnTo>
                  <a:lnTo>
                    <a:pt x="116" y="96"/>
                  </a:lnTo>
                  <a:lnTo>
                    <a:pt x="123" y="84"/>
                  </a:lnTo>
                  <a:lnTo>
                    <a:pt x="125" y="68"/>
                  </a:lnTo>
                  <a:lnTo>
                    <a:pt x="123" y="51"/>
                  </a:lnTo>
                  <a:lnTo>
                    <a:pt x="116" y="40"/>
                  </a:lnTo>
                  <a:lnTo>
                    <a:pt x="104" y="33"/>
                  </a:lnTo>
                  <a:lnTo>
                    <a:pt x="90" y="30"/>
                  </a:lnTo>
                  <a:lnTo>
                    <a:pt x="74" y="28"/>
                  </a:lnTo>
                  <a:lnTo>
                    <a:pt x="32" y="28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111" y="2"/>
                  </a:lnTo>
                  <a:lnTo>
                    <a:pt x="130" y="12"/>
                  </a:lnTo>
                  <a:lnTo>
                    <a:pt x="144" y="23"/>
                  </a:lnTo>
                  <a:lnTo>
                    <a:pt x="153" y="37"/>
                  </a:lnTo>
                  <a:lnTo>
                    <a:pt x="158" y="51"/>
                  </a:lnTo>
                  <a:lnTo>
                    <a:pt x="160" y="68"/>
                  </a:lnTo>
                  <a:lnTo>
                    <a:pt x="156" y="89"/>
                  </a:lnTo>
                  <a:lnTo>
                    <a:pt x="144" y="109"/>
                  </a:lnTo>
                  <a:lnTo>
                    <a:pt x="125" y="123"/>
                  </a:lnTo>
                  <a:lnTo>
                    <a:pt x="102" y="130"/>
                  </a:lnTo>
                  <a:lnTo>
                    <a:pt x="170" y="240"/>
                  </a:lnTo>
                  <a:lnTo>
                    <a:pt x="130" y="240"/>
                  </a:lnTo>
                  <a:lnTo>
                    <a:pt x="69" y="133"/>
                  </a:lnTo>
                  <a:lnTo>
                    <a:pt x="32" y="133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11988800" y="3175"/>
              <a:ext cx="373063" cy="381000"/>
            </a:xfrm>
            <a:custGeom>
              <a:avLst/>
              <a:gdLst>
                <a:gd name="T0" fmla="*/ 117 w 235"/>
                <a:gd name="T1" fmla="*/ 42 h 240"/>
                <a:gd name="T2" fmla="*/ 72 w 235"/>
                <a:gd name="T3" fmla="*/ 151 h 240"/>
                <a:gd name="T4" fmla="*/ 163 w 235"/>
                <a:gd name="T5" fmla="*/ 151 h 240"/>
                <a:gd name="T6" fmla="*/ 119 w 235"/>
                <a:gd name="T7" fmla="*/ 42 h 240"/>
                <a:gd name="T8" fmla="*/ 117 w 235"/>
                <a:gd name="T9" fmla="*/ 42 h 240"/>
                <a:gd name="T10" fmla="*/ 105 w 235"/>
                <a:gd name="T11" fmla="*/ 0 h 240"/>
                <a:gd name="T12" fmla="*/ 135 w 235"/>
                <a:gd name="T13" fmla="*/ 0 h 240"/>
                <a:gd name="T14" fmla="*/ 235 w 235"/>
                <a:gd name="T15" fmla="*/ 240 h 240"/>
                <a:gd name="T16" fmla="*/ 198 w 235"/>
                <a:gd name="T17" fmla="*/ 240 h 240"/>
                <a:gd name="T18" fmla="*/ 175 w 235"/>
                <a:gd name="T19" fmla="*/ 179 h 240"/>
                <a:gd name="T20" fmla="*/ 61 w 235"/>
                <a:gd name="T21" fmla="*/ 179 h 240"/>
                <a:gd name="T22" fmla="*/ 38 w 235"/>
                <a:gd name="T23" fmla="*/ 240 h 240"/>
                <a:gd name="T24" fmla="*/ 0 w 235"/>
                <a:gd name="T25" fmla="*/ 240 h 240"/>
                <a:gd name="T26" fmla="*/ 105 w 235"/>
                <a:gd name="T2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5" h="240">
                  <a:moveTo>
                    <a:pt x="117" y="42"/>
                  </a:moveTo>
                  <a:lnTo>
                    <a:pt x="72" y="151"/>
                  </a:lnTo>
                  <a:lnTo>
                    <a:pt x="163" y="151"/>
                  </a:lnTo>
                  <a:lnTo>
                    <a:pt x="119" y="42"/>
                  </a:lnTo>
                  <a:lnTo>
                    <a:pt x="117" y="42"/>
                  </a:lnTo>
                  <a:close/>
                  <a:moveTo>
                    <a:pt x="105" y="0"/>
                  </a:moveTo>
                  <a:lnTo>
                    <a:pt x="135" y="0"/>
                  </a:lnTo>
                  <a:lnTo>
                    <a:pt x="235" y="240"/>
                  </a:lnTo>
                  <a:lnTo>
                    <a:pt x="198" y="240"/>
                  </a:lnTo>
                  <a:lnTo>
                    <a:pt x="175" y="179"/>
                  </a:lnTo>
                  <a:lnTo>
                    <a:pt x="61" y="179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5"/>
            <p:cNvSpPr>
              <a:spLocks/>
            </p:cNvSpPr>
            <p:nvPr userDrawn="1"/>
          </p:nvSpPr>
          <p:spPr bwMode="auto">
            <a:xfrm>
              <a:off x="12514263" y="-7938"/>
              <a:ext cx="254000" cy="400050"/>
            </a:xfrm>
            <a:custGeom>
              <a:avLst/>
              <a:gdLst>
                <a:gd name="T0" fmla="*/ 88 w 160"/>
                <a:gd name="T1" fmla="*/ 0 h 252"/>
                <a:gd name="T2" fmla="*/ 114 w 160"/>
                <a:gd name="T3" fmla="*/ 2 h 252"/>
                <a:gd name="T4" fmla="*/ 137 w 160"/>
                <a:gd name="T5" fmla="*/ 12 h 252"/>
                <a:gd name="T6" fmla="*/ 158 w 160"/>
                <a:gd name="T7" fmla="*/ 28 h 252"/>
                <a:gd name="T8" fmla="*/ 130 w 160"/>
                <a:gd name="T9" fmla="*/ 54 h 252"/>
                <a:gd name="T10" fmla="*/ 114 w 160"/>
                <a:gd name="T11" fmla="*/ 37 h 252"/>
                <a:gd name="T12" fmla="*/ 88 w 160"/>
                <a:gd name="T13" fmla="*/ 33 h 252"/>
                <a:gd name="T14" fmla="*/ 65 w 160"/>
                <a:gd name="T15" fmla="*/ 35 h 252"/>
                <a:gd name="T16" fmla="*/ 51 w 160"/>
                <a:gd name="T17" fmla="*/ 44 h 252"/>
                <a:gd name="T18" fmla="*/ 44 w 160"/>
                <a:gd name="T19" fmla="*/ 56 h 252"/>
                <a:gd name="T20" fmla="*/ 42 w 160"/>
                <a:gd name="T21" fmla="*/ 68 h 252"/>
                <a:gd name="T22" fmla="*/ 46 w 160"/>
                <a:gd name="T23" fmla="*/ 84 h 252"/>
                <a:gd name="T24" fmla="*/ 56 w 160"/>
                <a:gd name="T25" fmla="*/ 96 h 252"/>
                <a:gd name="T26" fmla="*/ 72 w 160"/>
                <a:gd name="T27" fmla="*/ 105 h 252"/>
                <a:gd name="T28" fmla="*/ 91 w 160"/>
                <a:gd name="T29" fmla="*/ 109 h 252"/>
                <a:gd name="T30" fmla="*/ 112 w 160"/>
                <a:gd name="T31" fmla="*/ 116 h 252"/>
                <a:gd name="T32" fmla="*/ 130 w 160"/>
                <a:gd name="T33" fmla="*/ 126 h 252"/>
                <a:gd name="T34" fmla="*/ 144 w 160"/>
                <a:gd name="T35" fmla="*/ 137 h 252"/>
                <a:gd name="T36" fmla="*/ 156 w 160"/>
                <a:gd name="T37" fmla="*/ 154 h 252"/>
                <a:gd name="T38" fmla="*/ 160 w 160"/>
                <a:gd name="T39" fmla="*/ 179 h 252"/>
                <a:gd name="T40" fmla="*/ 156 w 160"/>
                <a:gd name="T41" fmla="*/ 203 h 252"/>
                <a:gd name="T42" fmla="*/ 144 w 160"/>
                <a:gd name="T43" fmla="*/ 224 h 252"/>
                <a:gd name="T44" fmla="*/ 125 w 160"/>
                <a:gd name="T45" fmla="*/ 240 h 252"/>
                <a:gd name="T46" fmla="*/ 102 w 160"/>
                <a:gd name="T47" fmla="*/ 249 h 252"/>
                <a:gd name="T48" fmla="*/ 77 w 160"/>
                <a:gd name="T49" fmla="*/ 252 h 252"/>
                <a:gd name="T50" fmla="*/ 46 w 160"/>
                <a:gd name="T51" fmla="*/ 249 h 252"/>
                <a:gd name="T52" fmla="*/ 21 w 160"/>
                <a:gd name="T53" fmla="*/ 238 h 252"/>
                <a:gd name="T54" fmla="*/ 0 w 160"/>
                <a:gd name="T55" fmla="*/ 219 h 252"/>
                <a:gd name="T56" fmla="*/ 28 w 160"/>
                <a:gd name="T57" fmla="*/ 196 h 252"/>
                <a:gd name="T58" fmla="*/ 42 w 160"/>
                <a:gd name="T59" fmla="*/ 210 h 252"/>
                <a:gd name="T60" fmla="*/ 58 w 160"/>
                <a:gd name="T61" fmla="*/ 219 h 252"/>
                <a:gd name="T62" fmla="*/ 77 w 160"/>
                <a:gd name="T63" fmla="*/ 221 h 252"/>
                <a:gd name="T64" fmla="*/ 93 w 160"/>
                <a:gd name="T65" fmla="*/ 219 h 252"/>
                <a:gd name="T66" fmla="*/ 109 w 160"/>
                <a:gd name="T67" fmla="*/ 212 h 252"/>
                <a:gd name="T68" fmla="*/ 121 w 160"/>
                <a:gd name="T69" fmla="*/ 200 h 252"/>
                <a:gd name="T70" fmla="*/ 125 w 160"/>
                <a:gd name="T71" fmla="*/ 182 h 252"/>
                <a:gd name="T72" fmla="*/ 121 w 160"/>
                <a:gd name="T73" fmla="*/ 168 h 252"/>
                <a:gd name="T74" fmla="*/ 109 w 160"/>
                <a:gd name="T75" fmla="*/ 156 h 252"/>
                <a:gd name="T76" fmla="*/ 95 w 160"/>
                <a:gd name="T77" fmla="*/ 149 h 252"/>
                <a:gd name="T78" fmla="*/ 77 w 160"/>
                <a:gd name="T79" fmla="*/ 142 h 252"/>
                <a:gd name="T80" fmla="*/ 56 w 160"/>
                <a:gd name="T81" fmla="*/ 135 h 252"/>
                <a:gd name="T82" fmla="*/ 37 w 160"/>
                <a:gd name="T83" fmla="*/ 126 h 252"/>
                <a:gd name="T84" fmla="*/ 23 w 160"/>
                <a:gd name="T85" fmla="*/ 114 h 252"/>
                <a:gd name="T86" fmla="*/ 11 w 160"/>
                <a:gd name="T87" fmla="*/ 96 h 252"/>
                <a:gd name="T88" fmla="*/ 7 w 160"/>
                <a:gd name="T89" fmla="*/ 68 h 252"/>
                <a:gd name="T90" fmla="*/ 11 w 160"/>
                <a:gd name="T91" fmla="*/ 51 h 252"/>
                <a:gd name="T92" fmla="*/ 18 w 160"/>
                <a:gd name="T93" fmla="*/ 33 h 252"/>
                <a:gd name="T94" fmla="*/ 35 w 160"/>
                <a:gd name="T95" fmla="*/ 16 h 252"/>
                <a:gd name="T96" fmla="*/ 58 w 160"/>
                <a:gd name="T97" fmla="*/ 5 h 252"/>
                <a:gd name="T98" fmla="*/ 88 w 160"/>
                <a:gd name="T9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0" h="252">
                  <a:moveTo>
                    <a:pt x="88" y="0"/>
                  </a:moveTo>
                  <a:lnTo>
                    <a:pt x="114" y="2"/>
                  </a:lnTo>
                  <a:lnTo>
                    <a:pt x="137" y="12"/>
                  </a:lnTo>
                  <a:lnTo>
                    <a:pt x="158" y="28"/>
                  </a:lnTo>
                  <a:lnTo>
                    <a:pt x="130" y="54"/>
                  </a:lnTo>
                  <a:lnTo>
                    <a:pt x="114" y="37"/>
                  </a:lnTo>
                  <a:lnTo>
                    <a:pt x="88" y="33"/>
                  </a:lnTo>
                  <a:lnTo>
                    <a:pt x="65" y="35"/>
                  </a:lnTo>
                  <a:lnTo>
                    <a:pt x="51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6" y="84"/>
                  </a:lnTo>
                  <a:lnTo>
                    <a:pt x="56" y="96"/>
                  </a:lnTo>
                  <a:lnTo>
                    <a:pt x="72" y="105"/>
                  </a:lnTo>
                  <a:lnTo>
                    <a:pt x="91" y="109"/>
                  </a:lnTo>
                  <a:lnTo>
                    <a:pt x="112" y="116"/>
                  </a:lnTo>
                  <a:lnTo>
                    <a:pt x="130" y="126"/>
                  </a:lnTo>
                  <a:lnTo>
                    <a:pt x="144" y="137"/>
                  </a:lnTo>
                  <a:lnTo>
                    <a:pt x="156" y="154"/>
                  </a:lnTo>
                  <a:lnTo>
                    <a:pt x="160" y="179"/>
                  </a:lnTo>
                  <a:lnTo>
                    <a:pt x="156" y="203"/>
                  </a:lnTo>
                  <a:lnTo>
                    <a:pt x="144" y="224"/>
                  </a:lnTo>
                  <a:lnTo>
                    <a:pt x="125" y="240"/>
                  </a:lnTo>
                  <a:lnTo>
                    <a:pt x="102" y="249"/>
                  </a:lnTo>
                  <a:lnTo>
                    <a:pt x="77" y="252"/>
                  </a:lnTo>
                  <a:lnTo>
                    <a:pt x="46" y="249"/>
                  </a:lnTo>
                  <a:lnTo>
                    <a:pt x="21" y="238"/>
                  </a:lnTo>
                  <a:lnTo>
                    <a:pt x="0" y="219"/>
                  </a:lnTo>
                  <a:lnTo>
                    <a:pt x="28" y="196"/>
                  </a:lnTo>
                  <a:lnTo>
                    <a:pt x="42" y="210"/>
                  </a:lnTo>
                  <a:lnTo>
                    <a:pt x="58" y="219"/>
                  </a:lnTo>
                  <a:lnTo>
                    <a:pt x="77" y="221"/>
                  </a:lnTo>
                  <a:lnTo>
                    <a:pt x="93" y="219"/>
                  </a:lnTo>
                  <a:lnTo>
                    <a:pt x="109" y="212"/>
                  </a:lnTo>
                  <a:lnTo>
                    <a:pt x="121" y="200"/>
                  </a:lnTo>
                  <a:lnTo>
                    <a:pt x="125" y="182"/>
                  </a:lnTo>
                  <a:lnTo>
                    <a:pt x="121" y="168"/>
                  </a:lnTo>
                  <a:lnTo>
                    <a:pt x="109" y="156"/>
                  </a:lnTo>
                  <a:lnTo>
                    <a:pt x="95" y="149"/>
                  </a:lnTo>
                  <a:lnTo>
                    <a:pt x="77" y="142"/>
                  </a:lnTo>
                  <a:lnTo>
                    <a:pt x="56" y="135"/>
                  </a:lnTo>
                  <a:lnTo>
                    <a:pt x="37" y="126"/>
                  </a:lnTo>
                  <a:lnTo>
                    <a:pt x="23" y="114"/>
                  </a:lnTo>
                  <a:lnTo>
                    <a:pt x="11" y="96"/>
                  </a:lnTo>
                  <a:lnTo>
                    <a:pt x="7" y="68"/>
                  </a:lnTo>
                  <a:lnTo>
                    <a:pt x="11" y="51"/>
                  </a:lnTo>
                  <a:lnTo>
                    <a:pt x="18" y="33"/>
                  </a:lnTo>
                  <a:lnTo>
                    <a:pt x="35" y="16"/>
                  </a:lnTo>
                  <a:lnTo>
                    <a:pt x="58" y="5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12831763" y="3175"/>
              <a:ext cx="395288" cy="381000"/>
            </a:xfrm>
            <a:custGeom>
              <a:avLst/>
              <a:gdLst>
                <a:gd name="T0" fmla="*/ 0 w 249"/>
                <a:gd name="T1" fmla="*/ 0 h 240"/>
                <a:gd name="T2" fmla="*/ 49 w 249"/>
                <a:gd name="T3" fmla="*/ 0 h 240"/>
                <a:gd name="T4" fmla="*/ 123 w 249"/>
                <a:gd name="T5" fmla="*/ 182 h 240"/>
                <a:gd name="T6" fmla="*/ 126 w 249"/>
                <a:gd name="T7" fmla="*/ 182 h 240"/>
                <a:gd name="T8" fmla="*/ 200 w 249"/>
                <a:gd name="T9" fmla="*/ 0 h 240"/>
                <a:gd name="T10" fmla="*/ 249 w 249"/>
                <a:gd name="T11" fmla="*/ 0 h 240"/>
                <a:gd name="T12" fmla="*/ 249 w 249"/>
                <a:gd name="T13" fmla="*/ 240 h 240"/>
                <a:gd name="T14" fmla="*/ 216 w 249"/>
                <a:gd name="T15" fmla="*/ 240 h 240"/>
                <a:gd name="T16" fmla="*/ 216 w 249"/>
                <a:gd name="T17" fmla="*/ 42 h 240"/>
                <a:gd name="T18" fmla="*/ 216 w 249"/>
                <a:gd name="T19" fmla="*/ 42 h 240"/>
                <a:gd name="T20" fmla="*/ 135 w 249"/>
                <a:gd name="T21" fmla="*/ 240 h 240"/>
                <a:gd name="T22" fmla="*/ 114 w 249"/>
                <a:gd name="T23" fmla="*/ 240 h 240"/>
                <a:gd name="T24" fmla="*/ 33 w 249"/>
                <a:gd name="T25" fmla="*/ 42 h 240"/>
                <a:gd name="T26" fmla="*/ 33 w 249"/>
                <a:gd name="T27" fmla="*/ 42 h 240"/>
                <a:gd name="T28" fmla="*/ 33 w 249"/>
                <a:gd name="T29" fmla="*/ 240 h 240"/>
                <a:gd name="T30" fmla="*/ 0 w 249"/>
                <a:gd name="T31" fmla="*/ 240 h 240"/>
                <a:gd name="T32" fmla="*/ 0 w 249"/>
                <a:gd name="T3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9" h="240">
                  <a:moveTo>
                    <a:pt x="0" y="0"/>
                  </a:moveTo>
                  <a:lnTo>
                    <a:pt x="49" y="0"/>
                  </a:lnTo>
                  <a:lnTo>
                    <a:pt x="123" y="182"/>
                  </a:lnTo>
                  <a:lnTo>
                    <a:pt x="126" y="182"/>
                  </a:lnTo>
                  <a:lnTo>
                    <a:pt x="200" y="0"/>
                  </a:lnTo>
                  <a:lnTo>
                    <a:pt x="249" y="0"/>
                  </a:lnTo>
                  <a:lnTo>
                    <a:pt x="249" y="240"/>
                  </a:lnTo>
                  <a:lnTo>
                    <a:pt x="216" y="240"/>
                  </a:lnTo>
                  <a:lnTo>
                    <a:pt x="216" y="42"/>
                  </a:lnTo>
                  <a:lnTo>
                    <a:pt x="216" y="42"/>
                  </a:lnTo>
                  <a:lnTo>
                    <a:pt x="135" y="240"/>
                  </a:lnTo>
                  <a:lnTo>
                    <a:pt x="114" y="240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7"/>
            <p:cNvSpPr>
              <a:spLocks noEditPoints="1"/>
            </p:cNvSpPr>
            <p:nvPr userDrawn="1"/>
          </p:nvSpPr>
          <p:spPr bwMode="auto">
            <a:xfrm>
              <a:off x="13263563" y="3175"/>
              <a:ext cx="377825" cy="381000"/>
            </a:xfrm>
            <a:custGeom>
              <a:avLst/>
              <a:gdLst>
                <a:gd name="T0" fmla="*/ 119 w 238"/>
                <a:gd name="T1" fmla="*/ 42 h 240"/>
                <a:gd name="T2" fmla="*/ 72 w 238"/>
                <a:gd name="T3" fmla="*/ 151 h 240"/>
                <a:gd name="T4" fmla="*/ 163 w 238"/>
                <a:gd name="T5" fmla="*/ 151 h 240"/>
                <a:gd name="T6" fmla="*/ 119 w 238"/>
                <a:gd name="T7" fmla="*/ 42 h 240"/>
                <a:gd name="T8" fmla="*/ 119 w 238"/>
                <a:gd name="T9" fmla="*/ 42 h 240"/>
                <a:gd name="T10" fmla="*/ 105 w 238"/>
                <a:gd name="T11" fmla="*/ 0 h 240"/>
                <a:gd name="T12" fmla="*/ 135 w 238"/>
                <a:gd name="T13" fmla="*/ 0 h 240"/>
                <a:gd name="T14" fmla="*/ 238 w 238"/>
                <a:gd name="T15" fmla="*/ 240 h 240"/>
                <a:gd name="T16" fmla="*/ 200 w 238"/>
                <a:gd name="T17" fmla="*/ 240 h 240"/>
                <a:gd name="T18" fmla="*/ 175 w 238"/>
                <a:gd name="T19" fmla="*/ 179 h 240"/>
                <a:gd name="T20" fmla="*/ 61 w 238"/>
                <a:gd name="T21" fmla="*/ 179 h 240"/>
                <a:gd name="T22" fmla="*/ 37 w 238"/>
                <a:gd name="T23" fmla="*/ 240 h 240"/>
                <a:gd name="T24" fmla="*/ 0 w 238"/>
                <a:gd name="T25" fmla="*/ 240 h 240"/>
                <a:gd name="T26" fmla="*/ 105 w 238"/>
                <a:gd name="T2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8" h="240">
                  <a:moveTo>
                    <a:pt x="119" y="42"/>
                  </a:moveTo>
                  <a:lnTo>
                    <a:pt x="72" y="151"/>
                  </a:lnTo>
                  <a:lnTo>
                    <a:pt x="163" y="151"/>
                  </a:lnTo>
                  <a:lnTo>
                    <a:pt x="119" y="42"/>
                  </a:lnTo>
                  <a:lnTo>
                    <a:pt x="119" y="42"/>
                  </a:lnTo>
                  <a:close/>
                  <a:moveTo>
                    <a:pt x="105" y="0"/>
                  </a:moveTo>
                  <a:lnTo>
                    <a:pt x="135" y="0"/>
                  </a:lnTo>
                  <a:lnTo>
                    <a:pt x="238" y="240"/>
                  </a:lnTo>
                  <a:lnTo>
                    <a:pt x="200" y="240"/>
                  </a:lnTo>
                  <a:lnTo>
                    <a:pt x="175" y="179"/>
                  </a:lnTo>
                  <a:lnTo>
                    <a:pt x="61" y="179"/>
                  </a:lnTo>
                  <a:lnTo>
                    <a:pt x="37" y="240"/>
                  </a:lnTo>
                  <a:lnTo>
                    <a:pt x="0" y="24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/>
            <p:cNvSpPr>
              <a:spLocks noEditPoints="1"/>
            </p:cNvSpPr>
            <p:nvPr userDrawn="1"/>
          </p:nvSpPr>
          <p:spPr bwMode="auto">
            <a:xfrm>
              <a:off x="13681075" y="3175"/>
              <a:ext cx="269875" cy="381000"/>
            </a:xfrm>
            <a:custGeom>
              <a:avLst/>
              <a:gdLst>
                <a:gd name="T0" fmla="*/ 33 w 170"/>
                <a:gd name="T1" fmla="*/ 28 h 240"/>
                <a:gd name="T2" fmla="*/ 33 w 170"/>
                <a:gd name="T3" fmla="*/ 105 h 240"/>
                <a:gd name="T4" fmla="*/ 75 w 170"/>
                <a:gd name="T5" fmla="*/ 105 h 240"/>
                <a:gd name="T6" fmla="*/ 91 w 170"/>
                <a:gd name="T7" fmla="*/ 105 h 240"/>
                <a:gd name="T8" fmla="*/ 105 w 170"/>
                <a:gd name="T9" fmla="*/ 100 h 240"/>
                <a:gd name="T10" fmla="*/ 117 w 170"/>
                <a:gd name="T11" fmla="*/ 96 h 240"/>
                <a:gd name="T12" fmla="*/ 124 w 170"/>
                <a:gd name="T13" fmla="*/ 84 h 240"/>
                <a:gd name="T14" fmla="*/ 126 w 170"/>
                <a:gd name="T15" fmla="*/ 68 h 240"/>
                <a:gd name="T16" fmla="*/ 124 w 170"/>
                <a:gd name="T17" fmla="*/ 51 h 240"/>
                <a:gd name="T18" fmla="*/ 117 w 170"/>
                <a:gd name="T19" fmla="*/ 40 h 240"/>
                <a:gd name="T20" fmla="*/ 105 w 170"/>
                <a:gd name="T21" fmla="*/ 33 h 240"/>
                <a:gd name="T22" fmla="*/ 91 w 170"/>
                <a:gd name="T23" fmla="*/ 30 h 240"/>
                <a:gd name="T24" fmla="*/ 75 w 170"/>
                <a:gd name="T25" fmla="*/ 28 h 240"/>
                <a:gd name="T26" fmla="*/ 33 w 170"/>
                <a:gd name="T27" fmla="*/ 28 h 240"/>
                <a:gd name="T28" fmla="*/ 0 w 170"/>
                <a:gd name="T29" fmla="*/ 0 h 240"/>
                <a:gd name="T30" fmla="*/ 84 w 170"/>
                <a:gd name="T31" fmla="*/ 0 h 240"/>
                <a:gd name="T32" fmla="*/ 112 w 170"/>
                <a:gd name="T33" fmla="*/ 2 h 240"/>
                <a:gd name="T34" fmla="*/ 131 w 170"/>
                <a:gd name="T35" fmla="*/ 12 h 240"/>
                <a:gd name="T36" fmla="*/ 145 w 170"/>
                <a:gd name="T37" fmla="*/ 23 h 240"/>
                <a:gd name="T38" fmla="*/ 154 w 170"/>
                <a:gd name="T39" fmla="*/ 37 h 240"/>
                <a:gd name="T40" fmla="*/ 158 w 170"/>
                <a:gd name="T41" fmla="*/ 51 h 240"/>
                <a:gd name="T42" fmla="*/ 161 w 170"/>
                <a:gd name="T43" fmla="*/ 68 h 240"/>
                <a:gd name="T44" fmla="*/ 156 w 170"/>
                <a:gd name="T45" fmla="*/ 89 h 240"/>
                <a:gd name="T46" fmla="*/ 145 w 170"/>
                <a:gd name="T47" fmla="*/ 109 h 240"/>
                <a:gd name="T48" fmla="*/ 126 w 170"/>
                <a:gd name="T49" fmla="*/ 123 h 240"/>
                <a:gd name="T50" fmla="*/ 103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8 w 170"/>
                <a:gd name="T57" fmla="*/ 133 h 240"/>
                <a:gd name="T58" fmla="*/ 33 w 170"/>
                <a:gd name="T59" fmla="*/ 133 h 240"/>
                <a:gd name="T60" fmla="*/ 33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3" y="28"/>
                  </a:moveTo>
                  <a:lnTo>
                    <a:pt x="33" y="105"/>
                  </a:lnTo>
                  <a:lnTo>
                    <a:pt x="75" y="105"/>
                  </a:lnTo>
                  <a:lnTo>
                    <a:pt x="91" y="105"/>
                  </a:lnTo>
                  <a:lnTo>
                    <a:pt x="105" y="100"/>
                  </a:lnTo>
                  <a:lnTo>
                    <a:pt x="117" y="96"/>
                  </a:lnTo>
                  <a:lnTo>
                    <a:pt x="124" y="84"/>
                  </a:lnTo>
                  <a:lnTo>
                    <a:pt x="126" y="68"/>
                  </a:lnTo>
                  <a:lnTo>
                    <a:pt x="124" y="51"/>
                  </a:lnTo>
                  <a:lnTo>
                    <a:pt x="117" y="40"/>
                  </a:lnTo>
                  <a:lnTo>
                    <a:pt x="105" y="33"/>
                  </a:lnTo>
                  <a:lnTo>
                    <a:pt x="91" y="30"/>
                  </a:lnTo>
                  <a:lnTo>
                    <a:pt x="75" y="28"/>
                  </a:lnTo>
                  <a:lnTo>
                    <a:pt x="33" y="28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112" y="2"/>
                  </a:lnTo>
                  <a:lnTo>
                    <a:pt x="131" y="12"/>
                  </a:lnTo>
                  <a:lnTo>
                    <a:pt x="145" y="23"/>
                  </a:lnTo>
                  <a:lnTo>
                    <a:pt x="154" y="37"/>
                  </a:lnTo>
                  <a:lnTo>
                    <a:pt x="158" y="51"/>
                  </a:lnTo>
                  <a:lnTo>
                    <a:pt x="161" y="68"/>
                  </a:lnTo>
                  <a:lnTo>
                    <a:pt x="156" y="89"/>
                  </a:lnTo>
                  <a:lnTo>
                    <a:pt x="145" y="109"/>
                  </a:lnTo>
                  <a:lnTo>
                    <a:pt x="126" y="123"/>
                  </a:lnTo>
                  <a:lnTo>
                    <a:pt x="103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8" y="133"/>
                  </a:lnTo>
                  <a:lnTo>
                    <a:pt x="33" y="133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"/>
            <p:cNvSpPr>
              <a:spLocks/>
            </p:cNvSpPr>
            <p:nvPr userDrawn="1"/>
          </p:nvSpPr>
          <p:spPr bwMode="auto">
            <a:xfrm>
              <a:off x="13958888" y="3175"/>
              <a:ext cx="295275" cy="381000"/>
            </a:xfrm>
            <a:custGeom>
              <a:avLst/>
              <a:gdLst>
                <a:gd name="T0" fmla="*/ 0 w 186"/>
                <a:gd name="T1" fmla="*/ 0 h 240"/>
                <a:gd name="T2" fmla="*/ 186 w 186"/>
                <a:gd name="T3" fmla="*/ 0 h 240"/>
                <a:gd name="T4" fmla="*/ 186 w 186"/>
                <a:gd name="T5" fmla="*/ 30 h 240"/>
                <a:gd name="T6" fmla="*/ 109 w 186"/>
                <a:gd name="T7" fmla="*/ 30 h 240"/>
                <a:gd name="T8" fmla="*/ 109 w 186"/>
                <a:gd name="T9" fmla="*/ 240 h 240"/>
                <a:gd name="T10" fmla="*/ 77 w 186"/>
                <a:gd name="T11" fmla="*/ 240 h 240"/>
                <a:gd name="T12" fmla="*/ 77 w 186"/>
                <a:gd name="T13" fmla="*/ 30 h 240"/>
                <a:gd name="T14" fmla="*/ 0 w 186"/>
                <a:gd name="T15" fmla="*/ 30 h 240"/>
                <a:gd name="T16" fmla="*/ 0 w 186"/>
                <a:gd name="T1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240">
                  <a:moveTo>
                    <a:pt x="0" y="0"/>
                  </a:moveTo>
                  <a:lnTo>
                    <a:pt x="186" y="0"/>
                  </a:lnTo>
                  <a:lnTo>
                    <a:pt x="186" y="30"/>
                  </a:lnTo>
                  <a:lnTo>
                    <a:pt x="109" y="30"/>
                  </a:lnTo>
                  <a:lnTo>
                    <a:pt x="109" y="240"/>
                  </a:lnTo>
                  <a:lnTo>
                    <a:pt x="77" y="240"/>
                  </a:lnTo>
                  <a:lnTo>
                    <a:pt x="77" y="30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/>
            <p:cNvSpPr>
              <a:spLocks/>
            </p:cNvSpPr>
            <p:nvPr userDrawn="1"/>
          </p:nvSpPr>
          <p:spPr bwMode="auto">
            <a:xfrm>
              <a:off x="14298613" y="3175"/>
              <a:ext cx="254000" cy="381000"/>
            </a:xfrm>
            <a:custGeom>
              <a:avLst/>
              <a:gdLst>
                <a:gd name="T0" fmla="*/ 0 w 160"/>
                <a:gd name="T1" fmla="*/ 0 h 240"/>
                <a:gd name="T2" fmla="*/ 156 w 160"/>
                <a:gd name="T3" fmla="*/ 0 h 240"/>
                <a:gd name="T4" fmla="*/ 156 w 160"/>
                <a:gd name="T5" fmla="*/ 30 h 240"/>
                <a:gd name="T6" fmla="*/ 32 w 160"/>
                <a:gd name="T7" fmla="*/ 30 h 240"/>
                <a:gd name="T8" fmla="*/ 32 w 160"/>
                <a:gd name="T9" fmla="*/ 102 h 240"/>
                <a:gd name="T10" fmla="*/ 146 w 160"/>
                <a:gd name="T11" fmla="*/ 102 h 240"/>
                <a:gd name="T12" fmla="*/ 146 w 160"/>
                <a:gd name="T13" fmla="*/ 133 h 240"/>
                <a:gd name="T14" fmla="*/ 32 w 160"/>
                <a:gd name="T15" fmla="*/ 133 h 240"/>
                <a:gd name="T16" fmla="*/ 32 w 160"/>
                <a:gd name="T17" fmla="*/ 210 h 240"/>
                <a:gd name="T18" fmla="*/ 160 w 160"/>
                <a:gd name="T19" fmla="*/ 210 h 240"/>
                <a:gd name="T20" fmla="*/ 160 w 160"/>
                <a:gd name="T21" fmla="*/ 240 h 240"/>
                <a:gd name="T22" fmla="*/ 0 w 160"/>
                <a:gd name="T23" fmla="*/ 240 h 240"/>
                <a:gd name="T24" fmla="*/ 0 w 160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40">
                  <a:moveTo>
                    <a:pt x="0" y="0"/>
                  </a:moveTo>
                  <a:lnTo>
                    <a:pt x="156" y="0"/>
                  </a:lnTo>
                  <a:lnTo>
                    <a:pt x="156" y="30"/>
                  </a:lnTo>
                  <a:lnTo>
                    <a:pt x="32" y="30"/>
                  </a:lnTo>
                  <a:lnTo>
                    <a:pt x="32" y="102"/>
                  </a:lnTo>
                  <a:lnTo>
                    <a:pt x="146" y="102"/>
                  </a:lnTo>
                  <a:lnTo>
                    <a:pt x="146" y="133"/>
                  </a:lnTo>
                  <a:lnTo>
                    <a:pt x="32" y="133"/>
                  </a:lnTo>
                  <a:lnTo>
                    <a:pt x="32" y="210"/>
                  </a:lnTo>
                  <a:lnTo>
                    <a:pt x="160" y="210"/>
                  </a:lnTo>
                  <a:lnTo>
                    <a:pt x="160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1"/>
            <p:cNvSpPr>
              <a:spLocks noEditPoints="1"/>
            </p:cNvSpPr>
            <p:nvPr userDrawn="1"/>
          </p:nvSpPr>
          <p:spPr bwMode="auto">
            <a:xfrm>
              <a:off x="14619288" y="3175"/>
              <a:ext cx="269875" cy="381000"/>
            </a:xfrm>
            <a:custGeom>
              <a:avLst/>
              <a:gdLst>
                <a:gd name="T0" fmla="*/ 33 w 170"/>
                <a:gd name="T1" fmla="*/ 28 h 240"/>
                <a:gd name="T2" fmla="*/ 33 w 170"/>
                <a:gd name="T3" fmla="*/ 105 h 240"/>
                <a:gd name="T4" fmla="*/ 75 w 170"/>
                <a:gd name="T5" fmla="*/ 105 h 240"/>
                <a:gd name="T6" fmla="*/ 89 w 170"/>
                <a:gd name="T7" fmla="*/ 105 h 240"/>
                <a:gd name="T8" fmla="*/ 103 w 170"/>
                <a:gd name="T9" fmla="*/ 100 h 240"/>
                <a:gd name="T10" fmla="*/ 114 w 170"/>
                <a:gd name="T11" fmla="*/ 96 h 240"/>
                <a:gd name="T12" fmla="*/ 124 w 170"/>
                <a:gd name="T13" fmla="*/ 84 h 240"/>
                <a:gd name="T14" fmla="*/ 126 w 170"/>
                <a:gd name="T15" fmla="*/ 68 h 240"/>
                <a:gd name="T16" fmla="*/ 124 w 170"/>
                <a:gd name="T17" fmla="*/ 51 h 240"/>
                <a:gd name="T18" fmla="*/ 114 w 170"/>
                <a:gd name="T19" fmla="*/ 40 h 240"/>
                <a:gd name="T20" fmla="*/ 103 w 170"/>
                <a:gd name="T21" fmla="*/ 33 h 240"/>
                <a:gd name="T22" fmla="*/ 89 w 170"/>
                <a:gd name="T23" fmla="*/ 30 h 240"/>
                <a:gd name="T24" fmla="*/ 75 w 170"/>
                <a:gd name="T25" fmla="*/ 28 h 240"/>
                <a:gd name="T26" fmla="*/ 33 w 170"/>
                <a:gd name="T27" fmla="*/ 28 h 240"/>
                <a:gd name="T28" fmla="*/ 0 w 170"/>
                <a:gd name="T29" fmla="*/ 0 h 240"/>
                <a:gd name="T30" fmla="*/ 84 w 170"/>
                <a:gd name="T31" fmla="*/ 0 h 240"/>
                <a:gd name="T32" fmla="*/ 110 w 170"/>
                <a:gd name="T33" fmla="*/ 2 h 240"/>
                <a:gd name="T34" fmla="*/ 131 w 170"/>
                <a:gd name="T35" fmla="*/ 12 h 240"/>
                <a:gd name="T36" fmla="*/ 145 w 170"/>
                <a:gd name="T37" fmla="*/ 23 h 240"/>
                <a:gd name="T38" fmla="*/ 154 w 170"/>
                <a:gd name="T39" fmla="*/ 37 h 240"/>
                <a:gd name="T40" fmla="*/ 159 w 170"/>
                <a:gd name="T41" fmla="*/ 51 h 240"/>
                <a:gd name="T42" fmla="*/ 161 w 170"/>
                <a:gd name="T43" fmla="*/ 68 h 240"/>
                <a:gd name="T44" fmla="*/ 156 w 170"/>
                <a:gd name="T45" fmla="*/ 89 h 240"/>
                <a:gd name="T46" fmla="*/ 145 w 170"/>
                <a:gd name="T47" fmla="*/ 109 h 240"/>
                <a:gd name="T48" fmla="*/ 126 w 170"/>
                <a:gd name="T49" fmla="*/ 123 h 240"/>
                <a:gd name="T50" fmla="*/ 100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8 w 170"/>
                <a:gd name="T57" fmla="*/ 133 h 240"/>
                <a:gd name="T58" fmla="*/ 33 w 170"/>
                <a:gd name="T59" fmla="*/ 133 h 240"/>
                <a:gd name="T60" fmla="*/ 33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3" y="28"/>
                  </a:moveTo>
                  <a:lnTo>
                    <a:pt x="33" y="105"/>
                  </a:lnTo>
                  <a:lnTo>
                    <a:pt x="75" y="105"/>
                  </a:lnTo>
                  <a:lnTo>
                    <a:pt x="89" y="105"/>
                  </a:lnTo>
                  <a:lnTo>
                    <a:pt x="103" y="100"/>
                  </a:lnTo>
                  <a:lnTo>
                    <a:pt x="114" y="96"/>
                  </a:lnTo>
                  <a:lnTo>
                    <a:pt x="124" y="84"/>
                  </a:lnTo>
                  <a:lnTo>
                    <a:pt x="126" y="68"/>
                  </a:lnTo>
                  <a:lnTo>
                    <a:pt x="124" y="51"/>
                  </a:lnTo>
                  <a:lnTo>
                    <a:pt x="114" y="40"/>
                  </a:lnTo>
                  <a:lnTo>
                    <a:pt x="103" y="33"/>
                  </a:lnTo>
                  <a:lnTo>
                    <a:pt x="89" y="30"/>
                  </a:lnTo>
                  <a:lnTo>
                    <a:pt x="75" y="28"/>
                  </a:lnTo>
                  <a:lnTo>
                    <a:pt x="33" y="28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110" y="2"/>
                  </a:lnTo>
                  <a:lnTo>
                    <a:pt x="131" y="12"/>
                  </a:lnTo>
                  <a:lnTo>
                    <a:pt x="145" y="23"/>
                  </a:lnTo>
                  <a:lnTo>
                    <a:pt x="154" y="37"/>
                  </a:lnTo>
                  <a:lnTo>
                    <a:pt x="159" y="51"/>
                  </a:lnTo>
                  <a:lnTo>
                    <a:pt x="161" y="68"/>
                  </a:lnTo>
                  <a:lnTo>
                    <a:pt x="156" y="89"/>
                  </a:lnTo>
                  <a:lnTo>
                    <a:pt x="145" y="109"/>
                  </a:lnTo>
                  <a:lnTo>
                    <a:pt x="126" y="123"/>
                  </a:lnTo>
                  <a:lnTo>
                    <a:pt x="100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8" y="133"/>
                  </a:lnTo>
                  <a:lnTo>
                    <a:pt x="33" y="133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"/>
            <p:cNvSpPr>
              <a:spLocks/>
            </p:cNvSpPr>
            <p:nvPr userDrawn="1"/>
          </p:nvSpPr>
          <p:spPr bwMode="auto">
            <a:xfrm>
              <a:off x="15030450" y="3175"/>
              <a:ext cx="512763" cy="381000"/>
            </a:xfrm>
            <a:custGeom>
              <a:avLst/>
              <a:gdLst>
                <a:gd name="T0" fmla="*/ 0 w 323"/>
                <a:gd name="T1" fmla="*/ 0 h 240"/>
                <a:gd name="T2" fmla="*/ 35 w 323"/>
                <a:gd name="T3" fmla="*/ 0 h 240"/>
                <a:gd name="T4" fmla="*/ 86 w 323"/>
                <a:gd name="T5" fmla="*/ 191 h 240"/>
                <a:gd name="T6" fmla="*/ 86 w 323"/>
                <a:gd name="T7" fmla="*/ 191 h 240"/>
                <a:gd name="T8" fmla="*/ 144 w 323"/>
                <a:gd name="T9" fmla="*/ 0 h 240"/>
                <a:gd name="T10" fmla="*/ 181 w 323"/>
                <a:gd name="T11" fmla="*/ 0 h 240"/>
                <a:gd name="T12" fmla="*/ 237 w 323"/>
                <a:gd name="T13" fmla="*/ 191 h 240"/>
                <a:gd name="T14" fmla="*/ 237 w 323"/>
                <a:gd name="T15" fmla="*/ 191 h 240"/>
                <a:gd name="T16" fmla="*/ 291 w 323"/>
                <a:gd name="T17" fmla="*/ 0 h 240"/>
                <a:gd name="T18" fmla="*/ 323 w 323"/>
                <a:gd name="T19" fmla="*/ 0 h 240"/>
                <a:gd name="T20" fmla="*/ 253 w 323"/>
                <a:gd name="T21" fmla="*/ 240 h 240"/>
                <a:gd name="T22" fmla="*/ 221 w 323"/>
                <a:gd name="T23" fmla="*/ 240 h 240"/>
                <a:gd name="T24" fmla="*/ 163 w 323"/>
                <a:gd name="T25" fmla="*/ 44 h 240"/>
                <a:gd name="T26" fmla="*/ 160 w 323"/>
                <a:gd name="T27" fmla="*/ 44 h 240"/>
                <a:gd name="T28" fmla="*/ 104 w 323"/>
                <a:gd name="T29" fmla="*/ 240 h 240"/>
                <a:gd name="T30" fmla="*/ 69 w 323"/>
                <a:gd name="T31" fmla="*/ 240 h 240"/>
                <a:gd name="T32" fmla="*/ 0 w 323"/>
                <a:gd name="T3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3" h="240">
                  <a:moveTo>
                    <a:pt x="0" y="0"/>
                  </a:moveTo>
                  <a:lnTo>
                    <a:pt x="35" y="0"/>
                  </a:lnTo>
                  <a:lnTo>
                    <a:pt x="86" y="191"/>
                  </a:lnTo>
                  <a:lnTo>
                    <a:pt x="86" y="191"/>
                  </a:lnTo>
                  <a:lnTo>
                    <a:pt x="144" y="0"/>
                  </a:lnTo>
                  <a:lnTo>
                    <a:pt x="181" y="0"/>
                  </a:lnTo>
                  <a:lnTo>
                    <a:pt x="237" y="191"/>
                  </a:lnTo>
                  <a:lnTo>
                    <a:pt x="237" y="191"/>
                  </a:lnTo>
                  <a:lnTo>
                    <a:pt x="291" y="0"/>
                  </a:lnTo>
                  <a:lnTo>
                    <a:pt x="323" y="0"/>
                  </a:lnTo>
                  <a:lnTo>
                    <a:pt x="253" y="240"/>
                  </a:lnTo>
                  <a:lnTo>
                    <a:pt x="221" y="240"/>
                  </a:lnTo>
                  <a:lnTo>
                    <a:pt x="163" y="44"/>
                  </a:lnTo>
                  <a:lnTo>
                    <a:pt x="160" y="44"/>
                  </a:lnTo>
                  <a:lnTo>
                    <a:pt x="104" y="240"/>
                  </a:lnTo>
                  <a:lnTo>
                    <a:pt x="69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3"/>
            <p:cNvSpPr>
              <a:spLocks noEditPoints="1"/>
            </p:cNvSpPr>
            <p:nvPr userDrawn="1"/>
          </p:nvSpPr>
          <p:spPr bwMode="auto">
            <a:xfrm>
              <a:off x="15562263" y="-7938"/>
              <a:ext cx="395288" cy="400050"/>
            </a:xfrm>
            <a:custGeom>
              <a:avLst/>
              <a:gdLst>
                <a:gd name="T0" fmla="*/ 123 w 249"/>
                <a:gd name="T1" fmla="*/ 33 h 252"/>
                <a:gd name="T2" fmla="*/ 93 w 249"/>
                <a:gd name="T3" fmla="*/ 37 h 252"/>
                <a:gd name="T4" fmla="*/ 70 w 249"/>
                <a:gd name="T5" fmla="*/ 49 h 252"/>
                <a:gd name="T6" fmla="*/ 51 w 249"/>
                <a:gd name="T7" fmla="*/ 70 h 252"/>
                <a:gd name="T8" fmla="*/ 37 w 249"/>
                <a:gd name="T9" fmla="*/ 98 h 252"/>
                <a:gd name="T10" fmla="*/ 35 w 249"/>
                <a:gd name="T11" fmla="*/ 126 h 252"/>
                <a:gd name="T12" fmla="*/ 37 w 249"/>
                <a:gd name="T13" fmla="*/ 156 h 252"/>
                <a:gd name="T14" fmla="*/ 51 w 249"/>
                <a:gd name="T15" fmla="*/ 182 h 252"/>
                <a:gd name="T16" fmla="*/ 70 w 249"/>
                <a:gd name="T17" fmla="*/ 203 h 252"/>
                <a:gd name="T18" fmla="*/ 93 w 249"/>
                <a:gd name="T19" fmla="*/ 217 h 252"/>
                <a:gd name="T20" fmla="*/ 123 w 249"/>
                <a:gd name="T21" fmla="*/ 221 h 252"/>
                <a:gd name="T22" fmla="*/ 153 w 249"/>
                <a:gd name="T23" fmla="*/ 217 h 252"/>
                <a:gd name="T24" fmla="*/ 179 w 249"/>
                <a:gd name="T25" fmla="*/ 203 h 252"/>
                <a:gd name="T26" fmla="*/ 198 w 249"/>
                <a:gd name="T27" fmla="*/ 182 h 252"/>
                <a:gd name="T28" fmla="*/ 209 w 249"/>
                <a:gd name="T29" fmla="*/ 156 h 252"/>
                <a:gd name="T30" fmla="*/ 214 w 249"/>
                <a:gd name="T31" fmla="*/ 126 h 252"/>
                <a:gd name="T32" fmla="*/ 209 w 249"/>
                <a:gd name="T33" fmla="*/ 98 h 252"/>
                <a:gd name="T34" fmla="*/ 198 w 249"/>
                <a:gd name="T35" fmla="*/ 70 h 252"/>
                <a:gd name="T36" fmla="*/ 179 w 249"/>
                <a:gd name="T37" fmla="*/ 49 h 252"/>
                <a:gd name="T38" fmla="*/ 153 w 249"/>
                <a:gd name="T39" fmla="*/ 37 h 252"/>
                <a:gd name="T40" fmla="*/ 123 w 249"/>
                <a:gd name="T41" fmla="*/ 33 h 252"/>
                <a:gd name="T42" fmla="*/ 123 w 249"/>
                <a:gd name="T43" fmla="*/ 0 h 252"/>
                <a:gd name="T44" fmla="*/ 165 w 249"/>
                <a:gd name="T45" fmla="*/ 7 h 252"/>
                <a:gd name="T46" fmla="*/ 200 w 249"/>
                <a:gd name="T47" fmla="*/ 26 h 252"/>
                <a:gd name="T48" fmla="*/ 226 w 249"/>
                <a:gd name="T49" fmla="*/ 51 h 252"/>
                <a:gd name="T50" fmla="*/ 242 w 249"/>
                <a:gd name="T51" fmla="*/ 86 h 252"/>
                <a:gd name="T52" fmla="*/ 249 w 249"/>
                <a:gd name="T53" fmla="*/ 126 h 252"/>
                <a:gd name="T54" fmla="*/ 242 w 249"/>
                <a:gd name="T55" fmla="*/ 168 h 252"/>
                <a:gd name="T56" fmla="*/ 226 w 249"/>
                <a:gd name="T57" fmla="*/ 203 h 252"/>
                <a:gd name="T58" fmla="*/ 200 w 249"/>
                <a:gd name="T59" fmla="*/ 228 h 252"/>
                <a:gd name="T60" fmla="*/ 165 w 249"/>
                <a:gd name="T61" fmla="*/ 247 h 252"/>
                <a:gd name="T62" fmla="*/ 123 w 249"/>
                <a:gd name="T63" fmla="*/ 252 h 252"/>
                <a:gd name="T64" fmla="*/ 84 w 249"/>
                <a:gd name="T65" fmla="*/ 247 h 252"/>
                <a:gd name="T66" fmla="*/ 49 w 249"/>
                <a:gd name="T67" fmla="*/ 228 h 252"/>
                <a:gd name="T68" fmla="*/ 23 w 249"/>
                <a:gd name="T69" fmla="*/ 203 h 252"/>
                <a:gd name="T70" fmla="*/ 4 w 249"/>
                <a:gd name="T71" fmla="*/ 168 h 252"/>
                <a:gd name="T72" fmla="*/ 0 w 249"/>
                <a:gd name="T73" fmla="*/ 126 h 252"/>
                <a:gd name="T74" fmla="*/ 4 w 249"/>
                <a:gd name="T75" fmla="*/ 86 h 252"/>
                <a:gd name="T76" fmla="*/ 23 w 249"/>
                <a:gd name="T77" fmla="*/ 51 h 252"/>
                <a:gd name="T78" fmla="*/ 49 w 249"/>
                <a:gd name="T79" fmla="*/ 26 h 252"/>
                <a:gd name="T80" fmla="*/ 84 w 249"/>
                <a:gd name="T81" fmla="*/ 7 h 252"/>
                <a:gd name="T82" fmla="*/ 123 w 249"/>
                <a:gd name="T83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52">
                  <a:moveTo>
                    <a:pt x="123" y="33"/>
                  </a:moveTo>
                  <a:lnTo>
                    <a:pt x="93" y="37"/>
                  </a:lnTo>
                  <a:lnTo>
                    <a:pt x="70" y="49"/>
                  </a:lnTo>
                  <a:lnTo>
                    <a:pt x="51" y="70"/>
                  </a:lnTo>
                  <a:lnTo>
                    <a:pt x="37" y="98"/>
                  </a:lnTo>
                  <a:lnTo>
                    <a:pt x="35" y="126"/>
                  </a:lnTo>
                  <a:lnTo>
                    <a:pt x="37" y="156"/>
                  </a:lnTo>
                  <a:lnTo>
                    <a:pt x="51" y="182"/>
                  </a:lnTo>
                  <a:lnTo>
                    <a:pt x="70" y="203"/>
                  </a:lnTo>
                  <a:lnTo>
                    <a:pt x="93" y="217"/>
                  </a:lnTo>
                  <a:lnTo>
                    <a:pt x="123" y="221"/>
                  </a:lnTo>
                  <a:lnTo>
                    <a:pt x="153" y="217"/>
                  </a:lnTo>
                  <a:lnTo>
                    <a:pt x="179" y="203"/>
                  </a:lnTo>
                  <a:lnTo>
                    <a:pt x="198" y="182"/>
                  </a:lnTo>
                  <a:lnTo>
                    <a:pt x="209" y="156"/>
                  </a:lnTo>
                  <a:lnTo>
                    <a:pt x="214" y="126"/>
                  </a:lnTo>
                  <a:lnTo>
                    <a:pt x="209" y="98"/>
                  </a:lnTo>
                  <a:lnTo>
                    <a:pt x="198" y="70"/>
                  </a:lnTo>
                  <a:lnTo>
                    <a:pt x="179" y="49"/>
                  </a:lnTo>
                  <a:lnTo>
                    <a:pt x="153" y="37"/>
                  </a:lnTo>
                  <a:lnTo>
                    <a:pt x="123" y="33"/>
                  </a:lnTo>
                  <a:close/>
                  <a:moveTo>
                    <a:pt x="123" y="0"/>
                  </a:moveTo>
                  <a:lnTo>
                    <a:pt x="165" y="7"/>
                  </a:lnTo>
                  <a:lnTo>
                    <a:pt x="200" y="26"/>
                  </a:lnTo>
                  <a:lnTo>
                    <a:pt x="226" y="51"/>
                  </a:lnTo>
                  <a:lnTo>
                    <a:pt x="242" y="86"/>
                  </a:lnTo>
                  <a:lnTo>
                    <a:pt x="249" y="126"/>
                  </a:lnTo>
                  <a:lnTo>
                    <a:pt x="242" y="168"/>
                  </a:lnTo>
                  <a:lnTo>
                    <a:pt x="226" y="203"/>
                  </a:lnTo>
                  <a:lnTo>
                    <a:pt x="200" y="228"/>
                  </a:lnTo>
                  <a:lnTo>
                    <a:pt x="165" y="247"/>
                  </a:lnTo>
                  <a:lnTo>
                    <a:pt x="123" y="252"/>
                  </a:lnTo>
                  <a:lnTo>
                    <a:pt x="84" y="247"/>
                  </a:lnTo>
                  <a:lnTo>
                    <a:pt x="49" y="228"/>
                  </a:lnTo>
                  <a:lnTo>
                    <a:pt x="23" y="203"/>
                  </a:lnTo>
                  <a:lnTo>
                    <a:pt x="4" y="168"/>
                  </a:lnTo>
                  <a:lnTo>
                    <a:pt x="0" y="126"/>
                  </a:lnTo>
                  <a:lnTo>
                    <a:pt x="4" y="86"/>
                  </a:lnTo>
                  <a:lnTo>
                    <a:pt x="23" y="51"/>
                  </a:lnTo>
                  <a:lnTo>
                    <a:pt x="49" y="26"/>
                  </a:lnTo>
                  <a:lnTo>
                    <a:pt x="84" y="7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/>
            <p:cNvSpPr>
              <a:spLocks noEditPoints="1"/>
            </p:cNvSpPr>
            <p:nvPr userDrawn="1"/>
          </p:nvSpPr>
          <p:spPr bwMode="auto">
            <a:xfrm>
              <a:off x="16024225" y="3175"/>
              <a:ext cx="269875" cy="381000"/>
            </a:xfrm>
            <a:custGeom>
              <a:avLst/>
              <a:gdLst>
                <a:gd name="T0" fmla="*/ 32 w 170"/>
                <a:gd name="T1" fmla="*/ 28 h 240"/>
                <a:gd name="T2" fmla="*/ 32 w 170"/>
                <a:gd name="T3" fmla="*/ 105 h 240"/>
                <a:gd name="T4" fmla="*/ 74 w 170"/>
                <a:gd name="T5" fmla="*/ 105 h 240"/>
                <a:gd name="T6" fmla="*/ 88 w 170"/>
                <a:gd name="T7" fmla="*/ 105 h 240"/>
                <a:gd name="T8" fmla="*/ 102 w 170"/>
                <a:gd name="T9" fmla="*/ 100 h 240"/>
                <a:gd name="T10" fmla="*/ 114 w 170"/>
                <a:gd name="T11" fmla="*/ 96 h 240"/>
                <a:gd name="T12" fmla="*/ 123 w 170"/>
                <a:gd name="T13" fmla="*/ 84 h 240"/>
                <a:gd name="T14" fmla="*/ 125 w 170"/>
                <a:gd name="T15" fmla="*/ 68 h 240"/>
                <a:gd name="T16" fmla="*/ 123 w 170"/>
                <a:gd name="T17" fmla="*/ 51 h 240"/>
                <a:gd name="T18" fmla="*/ 114 w 170"/>
                <a:gd name="T19" fmla="*/ 40 h 240"/>
                <a:gd name="T20" fmla="*/ 102 w 170"/>
                <a:gd name="T21" fmla="*/ 33 h 240"/>
                <a:gd name="T22" fmla="*/ 88 w 170"/>
                <a:gd name="T23" fmla="*/ 30 h 240"/>
                <a:gd name="T24" fmla="*/ 74 w 170"/>
                <a:gd name="T25" fmla="*/ 28 h 240"/>
                <a:gd name="T26" fmla="*/ 32 w 170"/>
                <a:gd name="T27" fmla="*/ 28 h 240"/>
                <a:gd name="T28" fmla="*/ 0 w 170"/>
                <a:gd name="T29" fmla="*/ 0 h 240"/>
                <a:gd name="T30" fmla="*/ 83 w 170"/>
                <a:gd name="T31" fmla="*/ 0 h 240"/>
                <a:gd name="T32" fmla="*/ 109 w 170"/>
                <a:gd name="T33" fmla="*/ 2 h 240"/>
                <a:gd name="T34" fmla="*/ 130 w 170"/>
                <a:gd name="T35" fmla="*/ 12 h 240"/>
                <a:gd name="T36" fmla="*/ 144 w 170"/>
                <a:gd name="T37" fmla="*/ 23 h 240"/>
                <a:gd name="T38" fmla="*/ 153 w 170"/>
                <a:gd name="T39" fmla="*/ 37 h 240"/>
                <a:gd name="T40" fmla="*/ 158 w 170"/>
                <a:gd name="T41" fmla="*/ 51 h 240"/>
                <a:gd name="T42" fmla="*/ 160 w 170"/>
                <a:gd name="T43" fmla="*/ 68 h 240"/>
                <a:gd name="T44" fmla="*/ 156 w 170"/>
                <a:gd name="T45" fmla="*/ 89 h 240"/>
                <a:gd name="T46" fmla="*/ 144 w 170"/>
                <a:gd name="T47" fmla="*/ 109 h 240"/>
                <a:gd name="T48" fmla="*/ 125 w 170"/>
                <a:gd name="T49" fmla="*/ 123 h 240"/>
                <a:gd name="T50" fmla="*/ 100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7 w 170"/>
                <a:gd name="T57" fmla="*/ 133 h 240"/>
                <a:gd name="T58" fmla="*/ 32 w 170"/>
                <a:gd name="T59" fmla="*/ 133 h 240"/>
                <a:gd name="T60" fmla="*/ 32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2" y="28"/>
                  </a:moveTo>
                  <a:lnTo>
                    <a:pt x="32" y="105"/>
                  </a:lnTo>
                  <a:lnTo>
                    <a:pt x="74" y="105"/>
                  </a:lnTo>
                  <a:lnTo>
                    <a:pt x="88" y="105"/>
                  </a:lnTo>
                  <a:lnTo>
                    <a:pt x="102" y="100"/>
                  </a:lnTo>
                  <a:lnTo>
                    <a:pt x="114" y="96"/>
                  </a:lnTo>
                  <a:lnTo>
                    <a:pt x="123" y="84"/>
                  </a:lnTo>
                  <a:lnTo>
                    <a:pt x="125" y="68"/>
                  </a:lnTo>
                  <a:lnTo>
                    <a:pt x="123" y="51"/>
                  </a:lnTo>
                  <a:lnTo>
                    <a:pt x="114" y="40"/>
                  </a:lnTo>
                  <a:lnTo>
                    <a:pt x="102" y="33"/>
                  </a:lnTo>
                  <a:lnTo>
                    <a:pt x="88" y="30"/>
                  </a:lnTo>
                  <a:lnTo>
                    <a:pt x="74" y="28"/>
                  </a:lnTo>
                  <a:lnTo>
                    <a:pt x="32" y="28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109" y="2"/>
                  </a:lnTo>
                  <a:lnTo>
                    <a:pt x="130" y="12"/>
                  </a:lnTo>
                  <a:lnTo>
                    <a:pt x="144" y="23"/>
                  </a:lnTo>
                  <a:lnTo>
                    <a:pt x="153" y="37"/>
                  </a:lnTo>
                  <a:lnTo>
                    <a:pt x="158" y="51"/>
                  </a:lnTo>
                  <a:lnTo>
                    <a:pt x="160" y="68"/>
                  </a:lnTo>
                  <a:lnTo>
                    <a:pt x="156" y="89"/>
                  </a:lnTo>
                  <a:lnTo>
                    <a:pt x="144" y="109"/>
                  </a:lnTo>
                  <a:lnTo>
                    <a:pt x="125" y="123"/>
                  </a:lnTo>
                  <a:lnTo>
                    <a:pt x="100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7" y="133"/>
                  </a:lnTo>
                  <a:lnTo>
                    <a:pt x="32" y="133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/>
            <p:cNvSpPr>
              <a:spLocks/>
            </p:cNvSpPr>
            <p:nvPr userDrawn="1"/>
          </p:nvSpPr>
          <p:spPr bwMode="auto">
            <a:xfrm>
              <a:off x="16341725" y="3175"/>
              <a:ext cx="225425" cy="381000"/>
            </a:xfrm>
            <a:custGeom>
              <a:avLst/>
              <a:gdLst>
                <a:gd name="T0" fmla="*/ 0 w 142"/>
                <a:gd name="T1" fmla="*/ 0 h 240"/>
                <a:gd name="T2" fmla="*/ 32 w 142"/>
                <a:gd name="T3" fmla="*/ 0 h 240"/>
                <a:gd name="T4" fmla="*/ 32 w 142"/>
                <a:gd name="T5" fmla="*/ 210 h 240"/>
                <a:gd name="T6" fmla="*/ 142 w 142"/>
                <a:gd name="T7" fmla="*/ 210 h 240"/>
                <a:gd name="T8" fmla="*/ 142 w 142"/>
                <a:gd name="T9" fmla="*/ 240 h 240"/>
                <a:gd name="T10" fmla="*/ 0 w 142"/>
                <a:gd name="T11" fmla="*/ 240 h 240"/>
                <a:gd name="T12" fmla="*/ 0 w 142"/>
                <a:gd name="T1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240">
                  <a:moveTo>
                    <a:pt x="0" y="0"/>
                  </a:moveTo>
                  <a:lnTo>
                    <a:pt x="32" y="0"/>
                  </a:lnTo>
                  <a:lnTo>
                    <a:pt x="32" y="210"/>
                  </a:lnTo>
                  <a:lnTo>
                    <a:pt x="142" y="210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/>
            <p:cNvSpPr>
              <a:spLocks noEditPoints="1"/>
            </p:cNvSpPr>
            <p:nvPr userDrawn="1"/>
          </p:nvSpPr>
          <p:spPr bwMode="auto">
            <a:xfrm>
              <a:off x="16603663" y="3175"/>
              <a:ext cx="328613" cy="381000"/>
            </a:xfrm>
            <a:custGeom>
              <a:avLst/>
              <a:gdLst>
                <a:gd name="T0" fmla="*/ 33 w 207"/>
                <a:gd name="T1" fmla="*/ 30 h 240"/>
                <a:gd name="T2" fmla="*/ 33 w 207"/>
                <a:gd name="T3" fmla="*/ 210 h 240"/>
                <a:gd name="T4" fmla="*/ 72 w 207"/>
                <a:gd name="T5" fmla="*/ 210 h 240"/>
                <a:gd name="T6" fmla="*/ 105 w 207"/>
                <a:gd name="T7" fmla="*/ 205 h 240"/>
                <a:gd name="T8" fmla="*/ 133 w 207"/>
                <a:gd name="T9" fmla="*/ 193 h 240"/>
                <a:gd name="T10" fmla="*/ 154 w 207"/>
                <a:gd name="T11" fmla="*/ 177 h 240"/>
                <a:gd name="T12" fmla="*/ 168 w 207"/>
                <a:gd name="T13" fmla="*/ 151 h 240"/>
                <a:gd name="T14" fmla="*/ 175 w 207"/>
                <a:gd name="T15" fmla="*/ 119 h 240"/>
                <a:gd name="T16" fmla="*/ 172 w 207"/>
                <a:gd name="T17" fmla="*/ 105 h 240"/>
                <a:gd name="T18" fmla="*/ 170 w 207"/>
                <a:gd name="T19" fmla="*/ 89 h 240"/>
                <a:gd name="T20" fmla="*/ 161 w 207"/>
                <a:gd name="T21" fmla="*/ 72 h 240"/>
                <a:gd name="T22" fmla="*/ 149 w 207"/>
                <a:gd name="T23" fmla="*/ 56 h 240"/>
                <a:gd name="T24" fmla="*/ 133 w 207"/>
                <a:gd name="T25" fmla="*/ 42 h 240"/>
                <a:gd name="T26" fmla="*/ 109 w 207"/>
                <a:gd name="T27" fmla="*/ 35 h 240"/>
                <a:gd name="T28" fmla="*/ 82 w 207"/>
                <a:gd name="T29" fmla="*/ 30 h 240"/>
                <a:gd name="T30" fmla="*/ 33 w 207"/>
                <a:gd name="T31" fmla="*/ 30 h 240"/>
                <a:gd name="T32" fmla="*/ 0 w 207"/>
                <a:gd name="T33" fmla="*/ 0 h 240"/>
                <a:gd name="T34" fmla="*/ 84 w 207"/>
                <a:gd name="T35" fmla="*/ 0 h 240"/>
                <a:gd name="T36" fmla="*/ 121 w 207"/>
                <a:gd name="T37" fmla="*/ 5 h 240"/>
                <a:gd name="T38" fmla="*/ 151 w 207"/>
                <a:gd name="T39" fmla="*/ 16 h 240"/>
                <a:gd name="T40" fmla="*/ 175 w 207"/>
                <a:gd name="T41" fmla="*/ 33 h 240"/>
                <a:gd name="T42" fmla="*/ 191 w 207"/>
                <a:gd name="T43" fmla="*/ 54 h 240"/>
                <a:gd name="T44" fmla="*/ 200 w 207"/>
                <a:gd name="T45" fmla="*/ 77 h 240"/>
                <a:gd name="T46" fmla="*/ 207 w 207"/>
                <a:gd name="T47" fmla="*/ 100 h 240"/>
                <a:gd name="T48" fmla="*/ 207 w 207"/>
                <a:gd name="T49" fmla="*/ 119 h 240"/>
                <a:gd name="T50" fmla="*/ 205 w 207"/>
                <a:gd name="T51" fmla="*/ 149 h 240"/>
                <a:gd name="T52" fmla="*/ 193 w 207"/>
                <a:gd name="T53" fmla="*/ 177 h 240"/>
                <a:gd name="T54" fmla="*/ 175 w 207"/>
                <a:gd name="T55" fmla="*/ 203 h 240"/>
                <a:gd name="T56" fmla="*/ 149 w 207"/>
                <a:gd name="T57" fmla="*/ 221 h 240"/>
                <a:gd name="T58" fmla="*/ 116 w 207"/>
                <a:gd name="T59" fmla="*/ 235 h 240"/>
                <a:gd name="T60" fmla="*/ 77 w 207"/>
                <a:gd name="T61" fmla="*/ 240 h 240"/>
                <a:gd name="T62" fmla="*/ 0 w 207"/>
                <a:gd name="T63" fmla="*/ 240 h 240"/>
                <a:gd name="T64" fmla="*/ 0 w 207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7" h="240">
                  <a:moveTo>
                    <a:pt x="33" y="30"/>
                  </a:moveTo>
                  <a:lnTo>
                    <a:pt x="33" y="210"/>
                  </a:lnTo>
                  <a:lnTo>
                    <a:pt x="72" y="210"/>
                  </a:lnTo>
                  <a:lnTo>
                    <a:pt x="105" y="205"/>
                  </a:lnTo>
                  <a:lnTo>
                    <a:pt x="133" y="193"/>
                  </a:lnTo>
                  <a:lnTo>
                    <a:pt x="154" y="177"/>
                  </a:lnTo>
                  <a:lnTo>
                    <a:pt x="168" y="151"/>
                  </a:lnTo>
                  <a:lnTo>
                    <a:pt x="175" y="119"/>
                  </a:lnTo>
                  <a:lnTo>
                    <a:pt x="172" y="105"/>
                  </a:lnTo>
                  <a:lnTo>
                    <a:pt x="170" y="89"/>
                  </a:lnTo>
                  <a:lnTo>
                    <a:pt x="161" y="72"/>
                  </a:lnTo>
                  <a:lnTo>
                    <a:pt x="149" y="56"/>
                  </a:lnTo>
                  <a:lnTo>
                    <a:pt x="133" y="42"/>
                  </a:lnTo>
                  <a:lnTo>
                    <a:pt x="109" y="35"/>
                  </a:lnTo>
                  <a:lnTo>
                    <a:pt x="82" y="30"/>
                  </a:lnTo>
                  <a:lnTo>
                    <a:pt x="33" y="30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121" y="5"/>
                  </a:lnTo>
                  <a:lnTo>
                    <a:pt x="151" y="16"/>
                  </a:lnTo>
                  <a:lnTo>
                    <a:pt x="175" y="33"/>
                  </a:lnTo>
                  <a:lnTo>
                    <a:pt x="191" y="54"/>
                  </a:lnTo>
                  <a:lnTo>
                    <a:pt x="200" y="77"/>
                  </a:lnTo>
                  <a:lnTo>
                    <a:pt x="207" y="100"/>
                  </a:lnTo>
                  <a:lnTo>
                    <a:pt x="207" y="119"/>
                  </a:lnTo>
                  <a:lnTo>
                    <a:pt x="205" y="149"/>
                  </a:lnTo>
                  <a:lnTo>
                    <a:pt x="193" y="177"/>
                  </a:lnTo>
                  <a:lnTo>
                    <a:pt x="175" y="203"/>
                  </a:lnTo>
                  <a:lnTo>
                    <a:pt x="149" y="221"/>
                  </a:lnTo>
                  <a:lnTo>
                    <a:pt x="116" y="235"/>
                  </a:lnTo>
                  <a:lnTo>
                    <a:pt x="77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2" name="Group 51"/>
            <p:cNvGrpSpPr/>
            <p:nvPr userDrawn="1"/>
          </p:nvGrpSpPr>
          <p:grpSpPr>
            <a:xfrm>
              <a:off x="7003917" y="-481263"/>
              <a:ext cx="2430980" cy="875636"/>
              <a:chOff x="271463" y="2852738"/>
              <a:chExt cx="3190876" cy="1149350"/>
            </a:xfrm>
          </p:grpSpPr>
          <p:sp>
            <p:nvSpPr>
              <p:cNvPr id="53" name="Freeform 6"/>
              <p:cNvSpPr>
                <a:spLocks/>
              </p:cNvSpPr>
              <p:nvPr/>
            </p:nvSpPr>
            <p:spPr bwMode="auto">
              <a:xfrm>
                <a:off x="1577976" y="2852738"/>
                <a:ext cx="609600" cy="1149350"/>
              </a:xfrm>
              <a:custGeom>
                <a:avLst/>
                <a:gdLst>
                  <a:gd name="T0" fmla="*/ 0 w 384"/>
                  <a:gd name="T1" fmla="*/ 0 h 724"/>
                  <a:gd name="T2" fmla="*/ 41 w 384"/>
                  <a:gd name="T3" fmla="*/ 0 h 724"/>
                  <a:gd name="T4" fmla="*/ 192 w 384"/>
                  <a:gd name="T5" fmla="*/ 241 h 724"/>
                  <a:gd name="T6" fmla="*/ 341 w 384"/>
                  <a:gd name="T7" fmla="*/ 0 h 724"/>
                  <a:gd name="T8" fmla="*/ 382 w 384"/>
                  <a:gd name="T9" fmla="*/ 0 h 724"/>
                  <a:gd name="T10" fmla="*/ 382 w 384"/>
                  <a:gd name="T11" fmla="*/ 723 h 724"/>
                  <a:gd name="T12" fmla="*/ 384 w 384"/>
                  <a:gd name="T13" fmla="*/ 724 h 724"/>
                  <a:gd name="T14" fmla="*/ 341 w 384"/>
                  <a:gd name="T15" fmla="*/ 724 h 724"/>
                  <a:gd name="T16" fmla="*/ 192 w 384"/>
                  <a:gd name="T17" fmla="*/ 483 h 724"/>
                  <a:gd name="T18" fmla="*/ 41 w 384"/>
                  <a:gd name="T19" fmla="*/ 724 h 724"/>
                  <a:gd name="T20" fmla="*/ 0 w 384"/>
                  <a:gd name="T21" fmla="*/ 724 h 724"/>
                  <a:gd name="T22" fmla="*/ 0 w 384"/>
                  <a:gd name="T23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4" h="724">
                    <a:moveTo>
                      <a:pt x="0" y="0"/>
                    </a:moveTo>
                    <a:lnTo>
                      <a:pt x="41" y="0"/>
                    </a:lnTo>
                    <a:lnTo>
                      <a:pt x="192" y="241"/>
                    </a:lnTo>
                    <a:lnTo>
                      <a:pt x="341" y="0"/>
                    </a:lnTo>
                    <a:lnTo>
                      <a:pt x="382" y="0"/>
                    </a:lnTo>
                    <a:lnTo>
                      <a:pt x="382" y="723"/>
                    </a:lnTo>
                    <a:lnTo>
                      <a:pt x="384" y="724"/>
                    </a:lnTo>
                    <a:lnTo>
                      <a:pt x="341" y="724"/>
                    </a:lnTo>
                    <a:lnTo>
                      <a:pt x="192" y="483"/>
                    </a:lnTo>
                    <a:lnTo>
                      <a:pt x="41" y="724"/>
                    </a:lnTo>
                    <a:lnTo>
                      <a:pt x="0" y="7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B2D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7"/>
              <p:cNvSpPr>
                <a:spLocks/>
              </p:cNvSpPr>
              <p:nvPr/>
            </p:nvSpPr>
            <p:spPr bwMode="auto">
              <a:xfrm>
                <a:off x="1225551" y="2852738"/>
                <a:ext cx="352425" cy="1149350"/>
              </a:xfrm>
              <a:custGeom>
                <a:avLst/>
                <a:gdLst>
                  <a:gd name="T0" fmla="*/ 0 w 222"/>
                  <a:gd name="T1" fmla="*/ 0 h 724"/>
                  <a:gd name="T2" fmla="*/ 222 w 222"/>
                  <a:gd name="T3" fmla="*/ 0 h 724"/>
                  <a:gd name="T4" fmla="*/ 222 w 222"/>
                  <a:gd name="T5" fmla="*/ 724 h 724"/>
                  <a:gd name="T6" fmla="*/ 0 w 222"/>
                  <a:gd name="T7" fmla="*/ 724 h 724"/>
                  <a:gd name="T8" fmla="*/ 222 w 222"/>
                  <a:gd name="T9" fmla="*/ 361 h 724"/>
                  <a:gd name="T10" fmla="*/ 0 w 222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2" h="724">
                    <a:moveTo>
                      <a:pt x="0" y="0"/>
                    </a:moveTo>
                    <a:lnTo>
                      <a:pt x="222" y="0"/>
                    </a:lnTo>
                    <a:lnTo>
                      <a:pt x="222" y="724"/>
                    </a:lnTo>
                    <a:lnTo>
                      <a:pt x="0" y="724"/>
                    </a:lnTo>
                    <a:lnTo>
                      <a:pt x="222" y="3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5843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8"/>
              <p:cNvSpPr>
                <a:spLocks/>
              </p:cNvSpPr>
              <p:nvPr/>
            </p:nvSpPr>
            <p:spPr bwMode="auto">
              <a:xfrm>
                <a:off x="2184401" y="2852738"/>
                <a:ext cx="354013" cy="1149350"/>
              </a:xfrm>
              <a:custGeom>
                <a:avLst/>
                <a:gdLst>
                  <a:gd name="T0" fmla="*/ 0 w 223"/>
                  <a:gd name="T1" fmla="*/ 0 h 724"/>
                  <a:gd name="T2" fmla="*/ 223 w 223"/>
                  <a:gd name="T3" fmla="*/ 0 h 724"/>
                  <a:gd name="T4" fmla="*/ 2 w 223"/>
                  <a:gd name="T5" fmla="*/ 361 h 724"/>
                  <a:gd name="T6" fmla="*/ 223 w 223"/>
                  <a:gd name="T7" fmla="*/ 724 h 724"/>
                  <a:gd name="T8" fmla="*/ 2 w 223"/>
                  <a:gd name="T9" fmla="*/ 724 h 724"/>
                  <a:gd name="T10" fmla="*/ 0 w 223"/>
                  <a:gd name="T11" fmla="*/ 723 h 724"/>
                  <a:gd name="T12" fmla="*/ 0 w 223"/>
                  <a:gd name="T13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3" h="724">
                    <a:moveTo>
                      <a:pt x="0" y="0"/>
                    </a:moveTo>
                    <a:lnTo>
                      <a:pt x="223" y="0"/>
                    </a:lnTo>
                    <a:lnTo>
                      <a:pt x="2" y="361"/>
                    </a:lnTo>
                    <a:lnTo>
                      <a:pt x="223" y="724"/>
                    </a:lnTo>
                    <a:lnTo>
                      <a:pt x="2" y="724"/>
                    </a:lnTo>
                    <a:lnTo>
                      <a:pt x="0" y="7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983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9"/>
              <p:cNvSpPr>
                <a:spLocks noEditPoints="1"/>
              </p:cNvSpPr>
              <p:nvPr/>
            </p:nvSpPr>
            <p:spPr bwMode="auto">
              <a:xfrm>
                <a:off x="2187576" y="2852738"/>
                <a:ext cx="1274763" cy="1149350"/>
              </a:xfrm>
              <a:custGeom>
                <a:avLst/>
                <a:gdLst>
                  <a:gd name="T0" fmla="*/ 221 w 803"/>
                  <a:gd name="T1" fmla="*/ 179 h 724"/>
                  <a:gd name="T2" fmla="*/ 221 w 803"/>
                  <a:gd name="T3" fmla="*/ 383 h 724"/>
                  <a:gd name="T4" fmla="*/ 523 w 803"/>
                  <a:gd name="T5" fmla="*/ 383 h 724"/>
                  <a:gd name="T6" fmla="*/ 543 w 803"/>
                  <a:gd name="T7" fmla="*/ 382 h 724"/>
                  <a:gd name="T8" fmla="*/ 560 w 803"/>
                  <a:gd name="T9" fmla="*/ 374 h 724"/>
                  <a:gd name="T10" fmla="*/ 573 w 803"/>
                  <a:gd name="T11" fmla="*/ 361 h 724"/>
                  <a:gd name="T12" fmla="*/ 583 w 803"/>
                  <a:gd name="T13" fmla="*/ 346 h 724"/>
                  <a:gd name="T14" fmla="*/ 589 w 803"/>
                  <a:gd name="T15" fmla="*/ 329 h 724"/>
                  <a:gd name="T16" fmla="*/ 594 w 803"/>
                  <a:gd name="T17" fmla="*/ 310 h 724"/>
                  <a:gd name="T18" fmla="*/ 596 w 803"/>
                  <a:gd name="T19" fmla="*/ 292 h 724"/>
                  <a:gd name="T20" fmla="*/ 596 w 803"/>
                  <a:gd name="T21" fmla="*/ 256 h 724"/>
                  <a:gd name="T22" fmla="*/ 592 w 803"/>
                  <a:gd name="T23" fmla="*/ 233 h 724"/>
                  <a:gd name="T24" fmla="*/ 586 w 803"/>
                  <a:gd name="T25" fmla="*/ 215 h 724"/>
                  <a:gd name="T26" fmla="*/ 574 w 803"/>
                  <a:gd name="T27" fmla="*/ 200 h 724"/>
                  <a:gd name="T28" fmla="*/ 558 w 803"/>
                  <a:gd name="T29" fmla="*/ 188 h 724"/>
                  <a:gd name="T30" fmla="*/ 533 w 803"/>
                  <a:gd name="T31" fmla="*/ 182 h 724"/>
                  <a:gd name="T32" fmla="*/ 504 w 803"/>
                  <a:gd name="T33" fmla="*/ 179 h 724"/>
                  <a:gd name="T34" fmla="*/ 221 w 803"/>
                  <a:gd name="T35" fmla="*/ 179 h 724"/>
                  <a:gd name="T36" fmla="*/ 221 w 803"/>
                  <a:gd name="T37" fmla="*/ 0 h 724"/>
                  <a:gd name="T38" fmla="*/ 540 w 803"/>
                  <a:gd name="T39" fmla="*/ 0 h 724"/>
                  <a:gd name="T40" fmla="*/ 589 w 803"/>
                  <a:gd name="T41" fmla="*/ 2 h 724"/>
                  <a:gd name="T42" fmla="*/ 633 w 803"/>
                  <a:gd name="T43" fmla="*/ 8 h 724"/>
                  <a:gd name="T44" fmla="*/ 670 w 803"/>
                  <a:gd name="T45" fmla="*/ 18 h 724"/>
                  <a:gd name="T46" fmla="*/ 702 w 803"/>
                  <a:gd name="T47" fmla="*/ 33 h 724"/>
                  <a:gd name="T48" fmla="*/ 729 w 803"/>
                  <a:gd name="T49" fmla="*/ 49 h 724"/>
                  <a:gd name="T50" fmla="*/ 750 w 803"/>
                  <a:gd name="T51" fmla="*/ 70 h 724"/>
                  <a:gd name="T52" fmla="*/ 768 w 803"/>
                  <a:gd name="T53" fmla="*/ 93 h 724"/>
                  <a:gd name="T54" fmla="*/ 781 w 803"/>
                  <a:gd name="T55" fmla="*/ 120 h 724"/>
                  <a:gd name="T56" fmla="*/ 791 w 803"/>
                  <a:gd name="T57" fmla="*/ 149 h 724"/>
                  <a:gd name="T58" fmla="*/ 798 w 803"/>
                  <a:gd name="T59" fmla="*/ 180 h 724"/>
                  <a:gd name="T60" fmla="*/ 803 w 803"/>
                  <a:gd name="T61" fmla="*/ 213 h 724"/>
                  <a:gd name="T62" fmla="*/ 803 w 803"/>
                  <a:gd name="T63" fmla="*/ 247 h 724"/>
                  <a:gd name="T64" fmla="*/ 803 w 803"/>
                  <a:gd name="T65" fmla="*/ 333 h 724"/>
                  <a:gd name="T66" fmla="*/ 803 w 803"/>
                  <a:gd name="T67" fmla="*/ 361 h 724"/>
                  <a:gd name="T68" fmla="*/ 798 w 803"/>
                  <a:gd name="T69" fmla="*/ 392 h 724"/>
                  <a:gd name="T70" fmla="*/ 791 w 803"/>
                  <a:gd name="T71" fmla="*/ 421 h 724"/>
                  <a:gd name="T72" fmla="*/ 781 w 803"/>
                  <a:gd name="T73" fmla="*/ 449 h 724"/>
                  <a:gd name="T74" fmla="*/ 768 w 803"/>
                  <a:gd name="T75" fmla="*/ 475 h 724"/>
                  <a:gd name="T76" fmla="*/ 750 w 803"/>
                  <a:gd name="T77" fmla="*/ 500 h 724"/>
                  <a:gd name="T78" fmla="*/ 729 w 803"/>
                  <a:gd name="T79" fmla="*/ 521 h 724"/>
                  <a:gd name="T80" fmla="*/ 704 w 803"/>
                  <a:gd name="T81" fmla="*/ 539 h 724"/>
                  <a:gd name="T82" fmla="*/ 673 w 803"/>
                  <a:gd name="T83" fmla="*/ 552 h 724"/>
                  <a:gd name="T84" fmla="*/ 638 w 803"/>
                  <a:gd name="T85" fmla="*/ 560 h 724"/>
                  <a:gd name="T86" fmla="*/ 597 w 803"/>
                  <a:gd name="T87" fmla="*/ 564 h 724"/>
                  <a:gd name="T88" fmla="*/ 221 w 803"/>
                  <a:gd name="T89" fmla="*/ 564 h 724"/>
                  <a:gd name="T90" fmla="*/ 221 w 803"/>
                  <a:gd name="T91" fmla="*/ 724 h 724"/>
                  <a:gd name="T92" fmla="*/ 221 w 803"/>
                  <a:gd name="T93" fmla="*/ 724 h 724"/>
                  <a:gd name="T94" fmla="*/ 0 w 803"/>
                  <a:gd name="T95" fmla="*/ 361 h 724"/>
                  <a:gd name="T96" fmla="*/ 221 w 803"/>
                  <a:gd name="T97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03" h="724">
                    <a:moveTo>
                      <a:pt x="221" y="179"/>
                    </a:moveTo>
                    <a:lnTo>
                      <a:pt x="221" y="383"/>
                    </a:lnTo>
                    <a:lnTo>
                      <a:pt x="523" y="383"/>
                    </a:lnTo>
                    <a:lnTo>
                      <a:pt x="543" y="382"/>
                    </a:lnTo>
                    <a:lnTo>
                      <a:pt x="560" y="374"/>
                    </a:lnTo>
                    <a:lnTo>
                      <a:pt x="573" y="361"/>
                    </a:lnTo>
                    <a:lnTo>
                      <a:pt x="583" y="346"/>
                    </a:lnTo>
                    <a:lnTo>
                      <a:pt x="589" y="329"/>
                    </a:lnTo>
                    <a:lnTo>
                      <a:pt x="594" y="310"/>
                    </a:lnTo>
                    <a:lnTo>
                      <a:pt x="596" y="292"/>
                    </a:lnTo>
                    <a:lnTo>
                      <a:pt x="596" y="256"/>
                    </a:lnTo>
                    <a:lnTo>
                      <a:pt x="592" y="233"/>
                    </a:lnTo>
                    <a:lnTo>
                      <a:pt x="586" y="215"/>
                    </a:lnTo>
                    <a:lnTo>
                      <a:pt x="574" y="200"/>
                    </a:lnTo>
                    <a:lnTo>
                      <a:pt x="558" y="188"/>
                    </a:lnTo>
                    <a:lnTo>
                      <a:pt x="533" y="182"/>
                    </a:lnTo>
                    <a:lnTo>
                      <a:pt x="504" y="179"/>
                    </a:lnTo>
                    <a:lnTo>
                      <a:pt x="221" y="179"/>
                    </a:lnTo>
                    <a:close/>
                    <a:moveTo>
                      <a:pt x="221" y="0"/>
                    </a:moveTo>
                    <a:lnTo>
                      <a:pt x="540" y="0"/>
                    </a:lnTo>
                    <a:lnTo>
                      <a:pt x="589" y="2"/>
                    </a:lnTo>
                    <a:lnTo>
                      <a:pt x="633" y="8"/>
                    </a:lnTo>
                    <a:lnTo>
                      <a:pt x="670" y="18"/>
                    </a:lnTo>
                    <a:lnTo>
                      <a:pt x="702" y="33"/>
                    </a:lnTo>
                    <a:lnTo>
                      <a:pt x="729" y="49"/>
                    </a:lnTo>
                    <a:lnTo>
                      <a:pt x="750" y="70"/>
                    </a:lnTo>
                    <a:lnTo>
                      <a:pt x="768" y="93"/>
                    </a:lnTo>
                    <a:lnTo>
                      <a:pt x="781" y="120"/>
                    </a:lnTo>
                    <a:lnTo>
                      <a:pt x="791" y="149"/>
                    </a:lnTo>
                    <a:lnTo>
                      <a:pt x="798" y="180"/>
                    </a:lnTo>
                    <a:lnTo>
                      <a:pt x="803" y="213"/>
                    </a:lnTo>
                    <a:lnTo>
                      <a:pt x="803" y="247"/>
                    </a:lnTo>
                    <a:lnTo>
                      <a:pt x="803" y="333"/>
                    </a:lnTo>
                    <a:lnTo>
                      <a:pt x="803" y="361"/>
                    </a:lnTo>
                    <a:lnTo>
                      <a:pt x="798" y="392"/>
                    </a:lnTo>
                    <a:lnTo>
                      <a:pt x="791" y="421"/>
                    </a:lnTo>
                    <a:lnTo>
                      <a:pt x="781" y="449"/>
                    </a:lnTo>
                    <a:lnTo>
                      <a:pt x="768" y="475"/>
                    </a:lnTo>
                    <a:lnTo>
                      <a:pt x="750" y="500"/>
                    </a:lnTo>
                    <a:lnTo>
                      <a:pt x="729" y="521"/>
                    </a:lnTo>
                    <a:lnTo>
                      <a:pt x="704" y="539"/>
                    </a:lnTo>
                    <a:lnTo>
                      <a:pt x="673" y="552"/>
                    </a:lnTo>
                    <a:lnTo>
                      <a:pt x="638" y="560"/>
                    </a:lnTo>
                    <a:lnTo>
                      <a:pt x="597" y="564"/>
                    </a:lnTo>
                    <a:lnTo>
                      <a:pt x="221" y="564"/>
                    </a:lnTo>
                    <a:lnTo>
                      <a:pt x="221" y="724"/>
                    </a:lnTo>
                    <a:lnTo>
                      <a:pt x="221" y="724"/>
                    </a:lnTo>
                    <a:lnTo>
                      <a:pt x="0" y="361"/>
                    </a:lnTo>
                    <a:lnTo>
                      <a:pt x="221" y="0"/>
                    </a:lnTo>
                    <a:close/>
                  </a:path>
                </a:pathLst>
              </a:custGeom>
              <a:solidFill>
                <a:srgbClr val="C7D22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0"/>
              <p:cNvSpPr>
                <a:spLocks/>
              </p:cNvSpPr>
              <p:nvPr/>
            </p:nvSpPr>
            <p:spPr bwMode="auto">
              <a:xfrm>
                <a:off x="271463" y="2852738"/>
                <a:ext cx="1306513" cy="1149350"/>
              </a:xfrm>
              <a:custGeom>
                <a:avLst/>
                <a:gdLst>
                  <a:gd name="T0" fmla="*/ 0 w 823"/>
                  <a:gd name="T1" fmla="*/ 0 h 724"/>
                  <a:gd name="T2" fmla="*/ 223 w 823"/>
                  <a:gd name="T3" fmla="*/ 0 h 724"/>
                  <a:gd name="T4" fmla="*/ 601 w 823"/>
                  <a:gd name="T5" fmla="*/ 438 h 724"/>
                  <a:gd name="T6" fmla="*/ 601 w 823"/>
                  <a:gd name="T7" fmla="*/ 0 h 724"/>
                  <a:gd name="T8" fmla="*/ 601 w 823"/>
                  <a:gd name="T9" fmla="*/ 0 h 724"/>
                  <a:gd name="T10" fmla="*/ 823 w 823"/>
                  <a:gd name="T11" fmla="*/ 361 h 724"/>
                  <a:gd name="T12" fmla="*/ 601 w 823"/>
                  <a:gd name="T13" fmla="*/ 724 h 724"/>
                  <a:gd name="T14" fmla="*/ 223 w 823"/>
                  <a:gd name="T15" fmla="*/ 287 h 724"/>
                  <a:gd name="T16" fmla="*/ 223 w 823"/>
                  <a:gd name="T17" fmla="*/ 724 h 724"/>
                  <a:gd name="T18" fmla="*/ 0 w 823"/>
                  <a:gd name="T19" fmla="*/ 724 h 724"/>
                  <a:gd name="T20" fmla="*/ 0 w 823"/>
                  <a:gd name="T2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3" h="724">
                    <a:moveTo>
                      <a:pt x="0" y="0"/>
                    </a:moveTo>
                    <a:lnTo>
                      <a:pt x="223" y="0"/>
                    </a:lnTo>
                    <a:lnTo>
                      <a:pt x="601" y="438"/>
                    </a:lnTo>
                    <a:lnTo>
                      <a:pt x="601" y="0"/>
                    </a:lnTo>
                    <a:lnTo>
                      <a:pt x="601" y="0"/>
                    </a:lnTo>
                    <a:lnTo>
                      <a:pt x="823" y="361"/>
                    </a:lnTo>
                    <a:lnTo>
                      <a:pt x="601" y="724"/>
                    </a:lnTo>
                    <a:lnTo>
                      <a:pt x="223" y="287"/>
                    </a:lnTo>
                    <a:lnTo>
                      <a:pt x="223" y="724"/>
                    </a:lnTo>
                    <a:lnTo>
                      <a:pt x="0" y="7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D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8" name="Group 57"/>
          <p:cNvGrpSpPr/>
          <p:nvPr userDrawn="1"/>
        </p:nvGrpSpPr>
        <p:grpSpPr>
          <a:xfrm>
            <a:off x="0" y="4211972"/>
            <a:ext cx="12192000" cy="1367166"/>
            <a:chOff x="0" y="4166252"/>
            <a:chExt cx="12192000" cy="1367166"/>
          </a:xfrm>
        </p:grpSpPr>
        <p:pic>
          <p:nvPicPr>
            <p:cNvPr id="59" name="Picture 5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268161"/>
              <a:ext cx="12192000" cy="1104900"/>
            </a:xfrm>
            <a:prstGeom prst="rect">
              <a:avLst/>
            </a:prstGeom>
          </p:spPr>
        </p:pic>
        <p:grpSp>
          <p:nvGrpSpPr>
            <p:cNvPr id="60" name="Group 59"/>
            <p:cNvGrpSpPr/>
            <p:nvPr userDrawn="1"/>
          </p:nvGrpSpPr>
          <p:grpSpPr>
            <a:xfrm>
              <a:off x="3011822" y="4166252"/>
              <a:ext cx="588628" cy="588628"/>
              <a:chOff x="6862686" y="3757371"/>
              <a:chExt cx="1388962" cy="1388962"/>
            </a:xfrm>
          </p:grpSpPr>
          <p:sp>
            <p:nvSpPr>
              <p:cNvPr id="83" name="Donut 82"/>
              <p:cNvSpPr/>
              <p:nvPr/>
            </p:nvSpPr>
            <p:spPr>
              <a:xfrm>
                <a:off x="6862686" y="3757371"/>
                <a:ext cx="1388962" cy="1388962"/>
              </a:xfrm>
              <a:prstGeom prst="donut">
                <a:avLst>
                  <a:gd name="adj" fmla="val 61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98730" y="4114458"/>
                <a:ext cx="716874" cy="576878"/>
              </a:xfrm>
              <a:prstGeom prst="rect">
                <a:avLst/>
              </a:prstGeom>
            </p:spPr>
          </p:pic>
        </p:grpSp>
        <p:sp>
          <p:nvSpPr>
            <p:cNvPr id="81" name="Donut 80"/>
            <p:cNvSpPr/>
            <p:nvPr/>
          </p:nvSpPr>
          <p:spPr>
            <a:xfrm>
              <a:off x="4636351" y="4720590"/>
              <a:ext cx="783583" cy="783583"/>
            </a:xfrm>
            <a:prstGeom prst="donut">
              <a:avLst>
                <a:gd name="adj" fmla="val 614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2" name="Group 61"/>
            <p:cNvGrpSpPr/>
            <p:nvPr userDrawn="1"/>
          </p:nvGrpSpPr>
          <p:grpSpPr>
            <a:xfrm>
              <a:off x="1590791" y="4752461"/>
              <a:ext cx="748987" cy="748987"/>
              <a:chOff x="2208009" y="539609"/>
              <a:chExt cx="1388962" cy="1388962"/>
            </a:xfrm>
          </p:grpSpPr>
          <p:sp>
            <p:nvSpPr>
              <p:cNvPr id="79" name="Donut 78"/>
              <p:cNvSpPr/>
              <p:nvPr/>
            </p:nvSpPr>
            <p:spPr>
              <a:xfrm>
                <a:off x="2208009" y="539609"/>
                <a:ext cx="1388962" cy="1388962"/>
              </a:xfrm>
              <a:prstGeom prst="donut">
                <a:avLst>
                  <a:gd name="adj" fmla="val 61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80637" y="876720"/>
                <a:ext cx="443707" cy="608580"/>
              </a:xfrm>
              <a:prstGeom prst="rect">
                <a:avLst/>
              </a:prstGeom>
            </p:spPr>
          </p:pic>
        </p:grpSp>
        <p:grpSp>
          <p:nvGrpSpPr>
            <p:cNvPr id="63" name="Group 62"/>
            <p:cNvGrpSpPr/>
            <p:nvPr userDrawn="1"/>
          </p:nvGrpSpPr>
          <p:grpSpPr>
            <a:xfrm>
              <a:off x="8630733" y="4886953"/>
              <a:ext cx="593277" cy="593277"/>
              <a:chOff x="3759568" y="3757371"/>
              <a:chExt cx="1388962" cy="1388962"/>
            </a:xfrm>
          </p:grpSpPr>
          <p:sp>
            <p:nvSpPr>
              <p:cNvPr id="77" name="Donut 76"/>
              <p:cNvSpPr/>
              <p:nvPr/>
            </p:nvSpPr>
            <p:spPr>
              <a:xfrm>
                <a:off x="3759568" y="3757371"/>
                <a:ext cx="1388962" cy="1388962"/>
              </a:xfrm>
              <a:prstGeom prst="donut">
                <a:avLst>
                  <a:gd name="adj" fmla="val 61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78" name="Picture 7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6809" y="4073323"/>
                <a:ext cx="694481" cy="694481"/>
              </a:xfrm>
              <a:prstGeom prst="rect">
                <a:avLst/>
              </a:prstGeom>
            </p:spPr>
          </p:pic>
        </p:grpSp>
        <p:grpSp>
          <p:nvGrpSpPr>
            <p:cNvPr id="64" name="Group 63"/>
            <p:cNvGrpSpPr/>
            <p:nvPr userDrawn="1"/>
          </p:nvGrpSpPr>
          <p:grpSpPr>
            <a:xfrm>
              <a:off x="98502" y="4928872"/>
              <a:ext cx="604546" cy="604546"/>
              <a:chOff x="8414245" y="539609"/>
              <a:chExt cx="1388962" cy="1388962"/>
            </a:xfrm>
          </p:grpSpPr>
          <p:sp>
            <p:nvSpPr>
              <p:cNvPr id="75" name="Donut 74"/>
              <p:cNvSpPr/>
              <p:nvPr/>
            </p:nvSpPr>
            <p:spPr>
              <a:xfrm>
                <a:off x="8414245" y="539609"/>
                <a:ext cx="1388962" cy="1388962"/>
              </a:xfrm>
              <a:prstGeom prst="donut">
                <a:avLst>
                  <a:gd name="adj" fmla="val 61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46743" y="851258"/>
                <a:ext cx="523966" cy="769744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 userDrawn="1"/>
          </p:nvGrpSpPr>
          <p:grpSpPr>
            <a:xfrm>
              <a:off x="11292332" y="5028692"/>
              <a:ext cx="480568" cy="480568"/>
              <a:chOff x="3759568" y="2171639"/>
              <a:chExt cx="1388962" cy="1388962"/>
            </a:xfrm>
          </p:grpSpPr>
          <p:sp>
            <p:nvSpPr>
              <p:cNvPr id="73" name="Donut 72"/>
              <p:cNvSpPr/>
              <p:nvPr/>
            </p:nvSpPr>
            <p:spPr>
              <a:xfrm>
                <a:off x="3759568" y="2171639"/>
                <a:ext cx="1388962" cy="1388962"/>
              </a:xfrm>
              <a:prstGeom prst="donut">
                <a:avLst>
                  <a:gd name="adj" fmla="val 61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2066" y="2517131"/>
                <a:ext cx="523966" cy="707622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 userDrawn="1"/>
          </p:nvGrpSpPr>
          <p:grpSpPr>
            <a:xfrm>
              <a:off x="6580062" y="4360471"/>
              <a:ext cx="712278" cy="712276"/>
              <a:chOff x="2208009" y="539609"/>
              <a:chExt cx="1388962" cy="1388962"/>
            </a:xfrm>
          </p:grpSpPr>
          <p:sp>
            <p:nvSpPr>
              <p:cNvPr id="71" name="Donut 70"/>
              <p:cNvSpPr/>
              <p:nvPr/>
            </p:nvSpPr>
            <p:spPr>
              <a:xfrm>
                <a:off x="2208009" y="539609"/>
                <a:ext cx="1388962" cy="1388962"/>
              </a:xfrm>
              <a:prstGeom prst="donut">
                <a:avLst>
                  <a:gd name="adj" fmla="val 61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80637" y="876720"/>
                <a:ext cx="443707" cy="608580"/>
              </a:xfrm>
              <a:prstGeom prst="rect">
                <a:avLst/>
              </a:prstGeom>
            </p:spPr>
          </p:pic>
        </p:grpSp>
        <p:grpSp>
          <p:nvGrpSpPr>
            <p:cNvPr id="68" name="Group 67"/>
            <p:cNvGrpSpPr/>
            <p:nvPr userDrawn="1"/>
          </p:nvGrpSpPr>
          <p:grpSpPr>
            <a:xfrm>
              <a:off x="10206989" y="4181417"/>
              <a:ext cx="516403" cy="516403"/>
              <a:chOff x="8414245" y="2171639"/>
              <a:chExt cx="1388962" cy="1388962"/>
            </a:xfrm>
          </p:grpSpPr>
          <p:sp>
            <p:nvSpPr>
              <p:cNvPr id="69" name="Donut 68"/>
              <p:cNvSpPr/>
              <p:nvPr/>
            </p:nvSpPr>
            <p:spPr>
              <a:xfrm>
                <a:off x="8414245" y="2171639"/>
                <a:ext cx="1388962" cy="1388962"/>
              </a:xfrm>
              <a:prstGeom prst="donut">
                <a:avLst>
                  <a:gd name="adj" fmla="val 61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27057" y="2509680"/>
                <a:ext cx="363338" cy="726675"/>
              </a:xfrm>
              <a:prstGeom prst="rect">
                <a:avLst/>
              </a:prstGeom>
            </p:spPr>
          </p:pic>
        </p:grpSp>
      </p:grpSp>
      <p:pic>
        <p:nvPicPr>
          <p:cNvPr id="85" name="Picture 8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641" y="4903471"/>
            <a:ext cx="462142" cy="46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4654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0" hasCustomPrompt="1"/>
          </p:nvPr>
        </p:nvSpPr>
        <p:spPr>
          <a:xfrm>
            <a:off x="299523" y="1117600"/>
            <a:ext cx="11663021" cy="4292600"/>
          </a:xfrm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 dirty="0"/>
              <a:t>Click to Add Chart</a:t>
            </a:r>
          </a:p>
        </p:txBody>
      </p:sp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99524" y="280714"/>
            <a:ext cx="11663021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zh-CN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726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A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22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92202" y="1650999"/>
            <a:ext cx="10198098" cy="3340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9423400" y="5836800"/>
            <a:ext cx="2768600" cy="854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shade val="67500"/>
                  <a:satMod val="115000"/>
                  <a:alpha val="0"/>
                </a:schemeClr>
              </a:gs>
              <a:gs pos="67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47576" y="6083300"/>
            <a:ext cx="1124512" cy="405048"/>
            <a:chOff x="271463" y="2852738"/>
            <a:chExt cx="3190876" cy="1149350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337524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22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92202" y="1650999"/>
            <a:ext cx="10198098" cy="3340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9423400" y="5836800"/>
            <a:ext cx="2768600" cy="854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shade val="67500"/>
                  <a:satMod val="115000"/>
                  <a:alpha val="0"/>
                </a:schemeClr>
              </a:gs>
              <a:gs pos="67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47576" y="6083300"/>
            <a:ext cx="1124512" cy="405048"/>
            <a:chOff x="271463" y="2852738"/>
            <a:chExt cx="3190876" cy="1149350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045027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4A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22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92202" y="1650999"/>
            <a:ext cx="10198098" cy="3340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9423400" y="5836800"/>
            <a:ext cx="2768600" cy="854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shade val="67500"/>
                  <a:satMod val="115000"/>
                  <a:alpha val="0"/>
                </a:schemeClr>
              </a:gs>
              <a:gs pos="67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47576" y="6083300"/>
            <a:ext cx="1124512" cy="405048"/>
            <a:chOff x="271463" y="2852738"/>
            <a:chExt cx="3190876" cy="1149350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6497076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22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92202" y="1650999"/>
            <a:ext cx="10198098" cy="3340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9423400" y="5836800"/>
            <a:ext cx="2768600" cy="854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shade val="67500"/>
                  <a:satMod val="115000"/>
                  <a:alpha val="0"/>
                </a:schemeClr>
              </a:gs>
              <a:gs pos="67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47576" y="6083300"/>
            <a:ext cx="1124512" cy="405048"/>
            <a:chOff x="271463" y="2852738"/>
            <a:chExt cx="3190876" cy="1149350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355666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37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22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92202" y="1650999"/>
            <a:ext cx="10198098" cy="3340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9423400" y="5836800"/>
            <a:ext cx="2768600" cy="854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shade val="67500"/>
                  <a:satMod val="115000"/>
                  <a:alpha val="0"/>
                </a:schemeClr>
              </a:gs>
              <a:gs pos="67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47576" y="6083300"/>
            <a:ext cx="1124512" cy="405048"/>
            <a:chOff x="271463" y="2852738"/>
            <a:chExt cx="3190876" cy="1149350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103807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9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22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92202" y="1650999"/>
            <a:ext cx="10198098" cy="3340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9423400" y="5836800"/>
            <a:ext cx="2768600" cy="854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shade val="67500"/>
                  <a:satMod val="115000"/>
                  <a:alpha val="0"/>
                </a:schemeClr>
              </a:gs>
              <a:gs pos="67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47576" y="6083300"/>
            <a:ext cx="1124512" cy="405048"/>
            <a:chOff x="271463" y="2852738"/>
            <a:chExt cx="3190876" cy="1149350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307818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FSL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Mas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Full Image</a:t>
            </a:r>
          </a:p>
        </p:txBody>
      </p:sp>
      <p:sp>
        <p:nvSpPr>
          <p:cNvPr id="54" name="Rectangle 5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 Placeholder 89"/>
          <p:cNvSpPr>
            <a:spLocks noGrp="1"/>
          </p:cNvSpPr>
          <p:nvPr userDrawn="1">
            <p:ph type="body" sz="quarter" idx="12"/>
          </p:nvPr>
        </p:nvSpPr>
        <p:spPr>
          <a:xfrm>
            <a:off x="431371" y="2863052"/>
            <a:ext cx="5131229" cy="1297467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2000" b="0" cap="all" spc="-60" baseline="0">
                <a:solidFill>
                  <a:schemeClr val="bg1"/>
                </a:solidFill>
                <a:latin typeface="+mj-lt"/>
              </a:defRPr>
            </a:lvl1pPr>
            <a:lvl2pPr marL="233363" indent="0">
              <a:buFontTx/>
              <a:buNone/>
              <a:defRPr/>
            </a:lvl2pPr>
            <a:lvl3pPr marL="401638" indent="0">
              <a:buFontTx/>
              <a:buNone/>
              <a:defRPr/>
            </a:lvl3pPr>
            <a:lvl4pPr marL="569912" indent="0">
              <a:buFontTx/>
              <a:buNone/>
              <a:defRPr/>
            </a:lvl4pPr>
            <a:lvl5pPr marL="746125" indent="0">
              <a:buFontTx/>
              <a:buNone/>
              <a:defRPr/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28" name="Rectangle 182"/>
          <p:cNvSpPr>
            <a:spLocks noGrp="1" noChangeArrowheads="1"/>
          </p:cNvSpPr>
          <p:nvPr userDrawn="1">
            <p:ph type="ctrTitle" hasCustomPrompt="1"/>
          </p:nvPr>
        </p:nvSpPr>
        <p:spPr bwMode="blackWhite">
          <a:xfrm>
            <a:off x="431371" y="1669252"/>
            <a:ext cx="5131229" cy="1073948"/>
          </a:xfrm>
          <a:ln w="25400"/>
          <a:effectLst/>
        </p:spPr>
        <p:txBody>
          <a:bodyPr tIns="91440" bIns="91440" anchor="t"/>
          <a:lstStyle>
            <a:lvl1pPr algn="l">
              <a:lnSpc>
                <a:spcPct val="100000"/>
              </a:lnSpc>
              <a:spcBef>
                <a:spcPct val="25000"/>
              </a:spcBef>
              <a:defRPr lang="en-US" sz="2900" b="1" kern="1200" cap="all" spc="-60" baseline="0" dirty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r>
              <a:rPr lang="en-US" dirty="0"/>
              <a:t>Title Goes Here</a:t>
            </a:r>
            <a:br>
              <a:rPr lang="en-US" dirty="0"/>
            </a:br>
            <a:r>
              <a:rPr lang="en-US" dirty="0"/>
              <a:t>Second Line Optional</a:t>
            </a:r>
          </a:p>
        </p:txBody>
      </p:sp>
      <p:sp>
        <p:nvSpPr>
          <p:cNvPr id="51" name="Rectangle 50"/>
          <p:cNvSpPr/>
          <p:nvPr userDrawn="1"/>
        </p:nvSpPr>
        <p:spPr>
          <a:xfrm>
            <a:off x="4864884" y="5903089"/>
            <a:ext cx="7327116" cy="7407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shade val="67500"/>
                  <a:satMod val="115000"/>
                  <a:alpha val="0"/>
                </a:schemeClr>
              </a:gs>
              <a:gs pos="78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 userDrawn="1"/>
        </p:nvSpPr>
        <p:spPr>
          <a:xfrm>
            <a:off x="777827" y="6303694"/>
            <a:ext cx="3643043" cy="308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300" b="0" i="0" cap="all" baseline="0" dirty="0">
                <a:solidFill>
                  <a:schemeClr val="bg1"/>
                </a:solidFill>
              </a:rPr>
              <a:t>PUBLIC </a:t>
            </a:r>
          </a:p>
        </p:txBody>
      </p:sp>
      <p:sp>
        <p:nvSpPr>
          <p:cNvPr id="63" name="Slide Number Placeholder 1"/>
          <p:cNvSpPr txBox="1">
            <a:spLocks/>
          </p:cNvSpPr>
          <p:nvPr userDrawn="1"/>
        </p:nvSpPr>
        <p:spPr>
          <a:xfrm>
            <a:off x="333813" y="6302856"/>
            <a:ext cx="596447" cy="27781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fld id="{9899D5D8-9A89-49C6-87E2-D5B81659BB09}" type="slidenum">
              <a:rPr lang="en-US" sz="1300" b="0" smtClean="0">
                <a:solidFill>
                  <a:schemeClr val="bg1"/>
                </a:solidFill>
              </a:rPr>
              <a:pPr algn="l"/>
              <a:t>‹#›</a:t>
            </a:fld>
            <a:endParaRPr lang="en-US" sz="1300" b="0" dirty="0">
              <a:solidFill>
                <a:schemeClr val="bg1"/>
              </a:solidFill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710636" y="5931672"/>
            <a:ext cx="5224214" cy="670193"/>
            <a:chOff x="7003917" y="-725488"/>
            <a:chExt cx="10382383" cy="1331913"/>
          </a:xfrm>
        </p:grpSpPr>
        <p:sp>
          <p:nvSpPr>
            <p:cNvPr id="16" name="Rectangle 12"/>
            <p:cNvSpPr>
              <a:spLocks noChangeArrowheads="1"/>
            </p:cNvSpPr>
            <p:nvPr userDrawn="1"/>
          </p:nvSpPr>
          <p:spPr bwMode="auto">
            <a:xfrm>
              <a:off x="10345738" y="-725488"/>
              <a:ext cx="28575" cy="1331913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/>
            <p:cNvSpPr>
              <a:spLocks noChangeArrowheads="1"/>
            </p:cNvSpPr>
            <p:nvPr userDrawn="1"/>
          </p:nvSpPr>
          <p:spPr bwMode="auto">
            <a:xfrm>
              <a:off x="17357725" y="-725488"/>
              <a:ext cx="28575" cy="1331913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10807700" y="-511175"/>
              <a:ext cx="250825" cy="395288"/>
            </a:xfrm>
            <a:custGeom>
              <a:avLst/>
              <a:gdLst>
                <a:gd name="T0" fmla="*/ 88 w 158"/>
                <a:gd name="T1" fmla="*/ 0 h 249"/>
                <a:gd name="T2" fmla="*/ 114 w 158"/>
                <a:gd name="T3" fmla="*/ 2 h 249"/>
                <a:gd name="T4" fmla="*/ 137 w 158"/>
                <a:gd name="T5" fmla="*/ 9 h 249"/>
                <a:gd name="T6" fmla="*/ 156 w 158"/>
                <a:gd name="T7" fmla="*/ 26 h 249"/>
                <a:gd name="T8" fmla="*/ 130 w 158"/>
                <a:gd name="T9" fmla="*/ 51 h 249"/>
                <a:gd name="T10" fmla="*/ 114 w 158"/>
                <a:gd name="T11" fmla="*/ 35 h 249"/>
                <a:gd name="T12" fmla="*/ 88 w 158"/>
                <a:gd name="T13" fmla="*/ 30 h 249"/>
                <a:gd name="T14" fmla="*/ 65 w 158"/>
                <a:gd name="T15" fmla="*/ 33 h 249"/>
                <a:gd name="T16" fmla="*/ 51 w 158"/>
                <a:gd name="T17" fmla="*/ 42 h 249"/>
                <a:gd name="T18" fmla="*/ 44 w 158"/>
                <a:gd name="T19" fmla="*/ 54 h 249"/>
                <a:gd name="T20" fmla="*/ 41 w 158"/>
                <a:gd name="T21" fmla="*/ 65 h 249"/>
                <a:gd name="T22" fmla="*/ 46 w 158"/>
                <a:gd name="T23" fmla="*/ 84 h 249"/>
                <a:gd name="T24" fmla="*/ 55 w 158"/>
                <a:gd name="T25" fmla="*/ 93 h 249"/>
                <a:gd name="T26" fmla="*/ 72 w 158"/>
                <a:gd name="T27" fmla="*/ 103 h 249"/>
                <a:gd name="T28" fmla="*/ 90 w 158"/>
                <a:gd name="T29" fmla="*/ 110 h 249"/>
                <a:gd name="T30" fmla="*/ 109 w 158"/>
                <a:gd name="T31" fmla="*/ 114 h 249"/>
                <a:gd name="T32" fmla="*/ 128 w 158"/>
                <a:gd name="T33" fmla="*/ 124 h 249"/>
                <a:gd name="T34" fmla="*/ 144 w 158"/>
                <a:gd name="T35" fmla="*/ 135 h 249"/>
                <a:gd name="T36" fmla="*/ 156 w 158"/>
                <a:gd name="T37" fmla="*/ 151 h 249"/>
                <a:gd name="T38" fmla="*/ 158 w 158"/>
                <a:gd name="T39" fmla="*/ 177 h 249"/>
                <a:gd name="T40" fmla="*/ 156 w 158"/>
                <a:gd name="T41" fmla="*/ 203 h 249"/>
                <a:gd name="T42" fmla="*/ 144 w 158"/>
                <a:gd name="T43" fmla="*/ 221 h 249"/>
                <a:gd name="T44" fmla="*/ 125 w 158"/>
                <a:gd name="T45" fmla="*/ 238 h 249"/>
                <a:gd name="T46" fmla="*/ 102 w 158"/>
                <a:gd name="T47" fmla="*/ 247 h 249"/>
                <a:gd name="T48" fmla="*/ 76 w 158"/>
                <a:gd name="T49" fmla="*/ 249 h 249"/>
                <a:gd name="T50" fmla="*/ 46 w 158"/>
                <a:gd name="T51" fmla="*/ 247 h 249"/>
                <a:gd name="T52" fmla="*/ 21 w 158"/>
                <a:gd name="T53" fmla="*/ 235 h 249"/>
                <a:gd name="T54" fmla="*/ 0 w 158"/>
                <a:gd name="T55" fmla="*/ 217 h 249"/>
                <a:gd name="T56" fmla="*/ 28 w 158"/>
                <a:gd name="T57" fmla="*/ 193 h 249"/>
                <a:gd name="T58" fmla="*/ 41 w 158"/>
                <a:gd name="T59" fmla="*/ 210 h 249"/>
                <a:gd name="T60" fmla="*/ 58 w 158"/>
                <a:gd name="T61" fmla="*/ 217 h 249"/>
                <a:gd name="T62" fmla="*/ 76 w 158"/>
                <a:gd name="T63" fmla="*/ 219 h 249"/>
                <a:gd name="T64" fmla="*/ 93 w 158"/>
                <a:gd name="T65" fmla="*/ 217 h 249"/>
                <a:gd name="T66" fmla="*/ 109 w 158"/>
                <a:gd name="T67" fmla="*/ 210 h 249"/>
                <a:gd name="T68" fmla="*/ 121 w 158"/>
                <a:gd name="T69" fmla="*/ 198 h 249"/>
                <a:gd name="T70" fmla="*/ 125 w 158"/>
                <a:gd name="T71" fmla="*/ 179 h 249"/>
                <a:gd name="T72" fmla="*/ 121 w 158"/>
                <a:gd name="T73" fmla="*/ 165 h 249"/>
                <a:gd name="T74" fmla="*/ 109 w 158"/>
                <a:gd name="T75" fmla="*/ 154 h 249"/>
                <a:gd name="T76" fmla="*/ 95 w 158"/>
                <a:gd name="T77" fmla="*/ 147 h 249"/>
                <a:gd name="T78" fmla="*/ 76 w 158"/>
                <a:gd name="T79" fmla="*/ 140 h 249"/>
                <a:gd name="T80" fmla="*/ 55 w 158"/>
                <a:gd name="T81" fmla="*/ 133 h 249"/>
                <a:gd name="T82" fmla="*/ 37 w 158"/>
                <a:gd name="T83" fmla="*/ 126 h 249"/>
                <a:gd name="T84" fmla="*/ 23 w 158"/>
                <a:gd name="T85" fmla="*/ 112 h 249"/>
                <a:gd name="T86" fmla="*/ 11 w 158"/>
                <a:gd name="T87" fmla="*/ 93 h 249"/>
                <a:gd name="T88" fmla="*/ 7 w 158"/>
                <a:gd name="T89" fmla="*/ 65 h 249"/>
                <a:gd name="T90" fmla="*/ 9 w 158"/>
                <a:gd name="T91" fmla="*/ 49 h 249"/>
                <a:gd name="T92" fmla="*/ 18 w 158"/>
                <a:gd name="T93" fmla="*/ 30 h 249"/>
                <a:gd name="T94" fmla="*/ 35 w 158"/>
                <a:gd name="T95" fmla="*/ 14 h 249"/>
                <a:gd name="T96" fmla="*/ 58 w 158"/>
                <a:gd name="T97" fmla="*/ 2 h 249"/>
                <a:gd name="T98" fmla="*/ 88 w 158"/>
                <a:gd name="T99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8" h="249">
                  <a:moveTo>
                    <a:pt x="88" y="0"/>
                  </a:moveTo>
                  <a:lnTo>
                    <a:pt x="114" y="2"/>
                  </a:lnTo>
                  <a:lnTo>
                    <a:pt x="137" y="9"/>
                  </a:lnTo>
                  <a:lnTo>
                    <a:pt x="156" y="26"/>
                  </a:lnTo>
                  <a:lnTo>
                    <a:pt x="130" y="51"/>
                  </a:lnTo>
                  <a:lnTo>
                    <a:pt x="114" y="35"/>
                  </a:lnTo>
                  <a:lnTo>
                    <a:pt x="88" y="30"/>
                  </a:lnTo>
                  <a:lnTo>
                    <a:pt x="65" y="33"/>
                  </a:lnTo>
                  <a:lnTo>
                    <a:pt x="51" y="42"/>
                  </a:lnTo>
                  <a:lnTo>
                    <a:pt x="44" y="54"/>
                  </a:lnTo>
                  <a:lnTo>
                    <a:pt x="41" y="65"/>
                  </a:lnTo>
                  <a:lnTo>
                    <a:pt x="46" y="84"/>
                  </a:lnTo>
                  <a:lnTo>
                    <a:pt x="55" y="93"/>
                  </a:lnTo>
                  <a:lnTo>
                    <a:pt x="72" y="103"/>
                  </a:lnTo>
                  <a:lnTo>
                    <a:pt x="90" y="110"/>
                  </a:lnTo>
                  <a:lnTo>
                    <a:pt x="109" y="114"/>
                  </a:lnTo>
                  <a:lnTo>
                    <a:pt x="128" y="124"/>
                  </a:lnTo>
                  <a:lnTo>
                    <a:pt x="144" y="135"/>
                  </a:lnTo>
                  <a:lnTo>
                    <a:pt x="156" y="151"/>
                  </a:lnTo>
                  <a:lnTo>
                    <a:pt x="158" y="177"/>
                  </a:lnTo>
                  <a:lnTo>
                    <a:pt x="156" y="203"/>
                  </a:lnTo>
                  <a:lnTo>
                    <a:pt x="144" y="221"/>
                  </a:lnTo>
                  <a:lnTo>
                    <a:pt x="125" y="238"/>
                  </a:lnTo>
                  <a:lnTo>
                    <a:pt x="102" y="247"/>
                  </a:lnTo>
                  <a:lnTo>
                    <a:pt x="76" y="249"/>
                  </a:lnTo>
                  <a:lnTo>
                    <a:pt x="46" y="247"/>
                  </a:lnTo>
                  <a:lnTo>
                    <a:pt x="21" y="235"/>
                  </a:lnTo>
                  <a:lnTo>
                    <a:pt x="0" y="217"/>
                  </a:lnTo>
                  <a:lnTo>
                    <a:pt x="28" y="193"/>
                  </a:lnTo>
                  <a:lnTo>
                    <a:pt x="41" y="210"/>
                  </a:lnTo>
                  <a:lnTo>
                    <a:pt x="58" y="217"/>
                  </a:lnTo>
                  <a:lnTo>
                    <a:pt x="76" y="219"/>
                  </a:lnTo>
                  <a:lnTo>
                    <a:pt x="93" y="217"/>
                  </a:lnTo>
                  <a:lnTo>
                    <a:pt x="109" y="210"/>
                  </a:lnTo>
                  <a:lnTo>
                    <a:pt x="121" y="198"/>
                  </a:lnTo>
                  <a:lnTo>
                    <a:pt x="125" y="179"/>
                  </a:lnTo>
                  <a:lnTo>
                    <a:pt x="121" y="165"/>
                  </a:lnTo>
                  <a:lnTo>
                    <a:pt x="109" y="154"/>
                  </a:lnTo>
                  <a:lnTo>
                    <a:pt x="95" y="147"/>
                  </a:lnTo>
                  <a:lnTo>
                    <a:pt x="76" y="140"/>
                  </a:lnTo>
                  <a:lnTo>
                    <a:pt x="55" y="133"/>
                  </a:lnTo>
                  <a:lnTo>
                    <a:pt x="37" y="126"/>
                  </a:lnTo>
                  <a:lnTo>
                    <a:pt x="23" y="112"/>
                  </a:lnTo>
                  <a:lnTo>
                    <a:pt x="11" y="93"/>
                  </a:lnTo>
                  <a:lnTo>
                    <a:pt x="7" y="65"/>
                  </a:lnTo>
                  <a:lnTo>
                    <a:pt x="9" y="49"/>
                  </a:lnTo>
                  <a:lnTo>
                    <a:pt x="18" y="30"/>
                  </a:lnTo>
                  <a:lnTo>
                    <a:pt x="35" y="14"/>
                  </a:lnTo>
                  <a:lnTo>
                    <a:pt x="58" y="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11136313" y="-503238"/>
              <a:ext cx="254000" cy="381000"/>
            </a:xfrm>
            <a:custGeom>
              <a:avLst/>
              <a:gdLst>
                <a:gd name="T0" fmla="*/ 0 w 160"/>
                <a:gd name="T1" fmla="*/ 0 h 240"/>
                <a:gd name="T2" fmla="*/ 153 w 160"/>
                <a:gd name="T3" fmla="*/ 0 h 240"/>
                <a:gd name="T4" fmla="*/ 153 w 160"/>
                <a:gd name="T5" fmla="*/ 30 h 240"/>
                <a:gd name="T6" fmla="*/ 32 w 160"/>
                <a:gd name="T7" fmla="*/ 30 h 240"/>
                <a:gd name="T8" fmla="*/ 32 w 160"/>
                <a:gd name="T9" fmla="*/ 102 h 240"/>
                <a:gd name="T10" fmla="*/ 146 w 160"/>
                <a:gd name="T11" fmla="*/ 102 h 240"/>
                <a:gd name="T12" fmla="*/ 146 w 160"/>
                <a:gd name="T13" fmla="*/ 133 h 240"/>
                <a:gd name="T14" fmla="*/ 32 w 160"/>
                <a:gd name="T15" fmla="*/ 133 h 240"/>
                <a:gd name="T16" fmla="*/ 32 w 160"/>
                <a:gd name="T17" fmla="*/ 209 h 240"/>
                <a:gd name="T18" fmla="*/ 160 w 160"/>
                <a:gd name="T19" fmla="*/ 209 h 240"/>
                <a:gd name="T20" fmla="*/ 160 w 160"/>
                <a:gd name="T21" fmla="*/ 240 h 240"/>
                <a:gd name="T22" fmla="*/ 0 w 160"/>
                <a:gd name="T23" fmla="*/ 240 h 240"/>
                <a:gd name="T24" fmla="*/ 0 w 160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40">
                  <a:moveTo>
                    <a:pt x="0" y="0"/>
                  </a:moveTo>
                  <a:lnTo>
                    <a:pt x="153" y="0"/>
                  </a:lnTo>
                  <a:lnTo>
                    <a:pt x="153" y="30"/>
                  </a:lnTo>
                  <a:lnTo>
                    <a:pt x="32" y="30"/>
                  </a:lnTo>
                  <a:lnTo>
                    <a:pt x="32" y="102"/>
                  </a:lnTo>
                  <a:lnTo>
                    <a:pt x="146" y="102"/>
                  </a:lnTo>
                  <a:lnTo>
                    <a:pt x="146" y="133"/>
                  </a:lnTo>
                  <a:lnTo>
                    <a:pt x="32" y="133"/>
                  </a:lnTo>
                  <a:lnTo>
                    <a:pt x="32" y="209"/>
                  </a:lnTo>
                  <a:lnTo>
                    <a:pt x="160" y="209"/>
                  </a:lnTo>
                  <a:lnTo>
                    <a:pt x="160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11428413" y="-511175"/>
              <a:ext cx="339725" cy="395288"/>
            </a:xfrm>
            <a:custGeom>
              <a:avLst/>
              <a:gdLst>
                <a:gd name="T0" fmla="*/ 125 w 214"/>
                <a:gd name="T1" fmla="*/ 0 h 249"/>
                <a:gd name="T2" fmla="*/ 156 w 214"/>
                <a:gd name="T3" fmla="*/ 2 h 249"/>
                <a:gd name="T4" fmla="*/ 186 w 214"/>
                <a:gd name="T5" fmla="*/ 16 h 249"/>
                <a:gd name="T6" fmla="*/ 209 w 214"/>
                <a:gd name="T7" fmla="*/ 37 h 249"/>
                <a:gd name="T8" fmla="*/ 181 w 214"/>
                <a:gd name="T9" fmla="*/ 56 h 249"/>
                <a:gd name="T10" fmla="*/ 165 w 214"/>
                <a:gd name="T11" fmla="*/ 42 h 249"/>
                <a:gd name="T12" fmla="*/ 146 w 214"/>
                <a:gd name="T13" fmla="*/ 33 h 249"/>
                <a:gd name="T14" fmla="*/ 123 w 214"/>
                <a:gd name="T15" fmla="*/ 30 h 249"/>
                <a:gd name="T16" fmla="*/ 95 w 214"/>
                <a:gd name="T17" fmla="*/ 35 h 249"/>
                <a:gd name="T18" fmla="*/ 69 w 214"/>
                <a:gd name="T19" fmla="*/ 49 h 249"/>
                <a:gd name="T20" fmla="*/ 51 w 214"/>
                <a:gd name="T21" fmla="*/ 70 h 249"/>
                <a:gd name="T22" fmla="*/ 39 w 214"/>
                <a:gd name="T23" fmla="*/ 96 h 249"/>
                <a:gd name="T24" fmla="*/ 34 w 214"/>
                <a:gd name="T25" fmla="*/ 126 h 249"/>
                <a:gd name="T26" fmla="*/ 39 w 214"/>
                <a:gd name="T27" fmla="*/ 156 h 249"/>
                <a:gd name="T28" fmla="*/ 51 w 214"/>
                <a:gd name="T29" fmla="*/ 182 h 249"/>
                <a:gd name="T30" fmla="*/ 69 w 214"/>
                <a:gd name="T31" fmla="*/ 200 h 249"/>
                <a:gd name="T32" fmla="*/ 93 w 214"/>
                <a:gd name="T33" fmla="*/ 214 h 249"/>
                <a:gd name="T34" fmla="*/ 123 w 214"/>
                <a:gd name="T35" fmla="*/ 219 h 249"/>
                <a:gd name="T36" fmla="*/ 149 w 214"/>
                <a:gd name="T37" fmla="*/ 217 h 249"/>
                <a:gd name="T38" fmla="*/ 169 w 214"/>
                <a:gd name="T39" fmla="*/ 205 h 249"/>
                <a:gd name="T40" fmla="*/ 186 w 214"/>
                <a:gd name="T41" fmla="*/ 189 h 249"/>
                <a:gd name="T42" fmla="*/ 214 w 214"/>
                <a:gd name="T43" fmla="*/ 207 h 249"/>
                <a:gd name="T44" fmla="*/ 207 w 214"/>
                <a:gd name="T45" fmla="*/ 217 h 249"/>
                <a:gd name="T46" fmla="*/ 195 w 214"/>
                <a:gd name="T47" fmla="*/ 228 h 249"/>
                <a:gd name="T48" fmla="*/ 176 w 214"/>
                <a:gd name="T49" fmla="*/ 238 h 249"/>
                <a:gd name="T50" fmla="*/ 153 w 214"/>
                <a:gd name="T51" fmla="*/ 247 h 249"/>
                <a:gd name="T52" fmla="*/ 123 w 214"/>
                <a:gd name="T53" fmla="*/ 249 h 249"/>
                <a:gd name="T54" fmla="*/ 88 w 214"/>
                <a:gd name="T55" fmla="*/ 245 h 249"/>
                <a:gd name="T56" fmla="*/ 58 w 214"/>
                <a:gd name="T57" fmla="*/ 231 h 249"/>
                <a:gd name="T58" fmla="*/ 32 w 214"/>
                <a:gd name="T59" fmla="*/ 212 h 249"/>
                <a:gd name="T60" fmla="*/ 16 w 214"/>
                <a:gd name="T61" fmla="*/ 186 h 249"/>
                <a:gd name="T62" fmla="*/ 4 w 214"/>
                <a:gd name="T63" fmla="*/ 156 h 249"/>
                <a:gd name="T64" fmla="*/ 0 w 214"/>
                <a:gd name="T65" fmla="*/ 126 h 249"/>
                <a:gd name="T66" fmla="*/ 7 w 214"/>
                <a:gd name="T67" fmla="*/ 84 h 249"/>
                <a:gd name="T68" fmla="*/ 23 w 214"/>
                <a:gd name="T69" fmla="*/ 49 h 249"/>
                <a:gd name="T70" fmla="*/ 48 w 214"/>
                <a:gd name="T71" fmla="*/ 23 h 249"/>
                <a:gd name="T72" fmla="*/ 83 w 214"/>
                <a:gd name="T73" fmla="*/ 5 h 249"/>
                <a:gd name="T74" fmla="*/ 125 w 214"/>
                <a:gd name="T75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4" h="249">
                  <a:moveTo>
                    <a:pt x="125" y="0"/>
                  </a:moveTo>
                  <a:lnTo>
                    <a:pt x="156" y="2"/>
                  </a:lnTo>
                  <a:lnTo>
                    <a:pt x="186" y="16"/>
                  </a:lnTo>
                  <a:lnTo>
                    <a:pt x="209" y="37"/>
                  </a:lnTo>
                  <a:lnTo>
                    <a:pt x="181" y="56"/>
                  </a:lnTo>
                  <a:lnTo>
                    <a:pt x="165" y="42"/>
                  </a:lnTo>
                  <a:lnTo>
                    <a:pt x="146" y="33"/>
                  </a:lnTo>
                  <a:lnTo>
                    <a:pt x="123" y="30"/>
                  </a:lnTo>
                  <a:lnTo>
                    <a:pt x="95" y="35"/>
                  </a:lnTo>
                  <a:lnTo>
                    <a:pt x="69" y="49"/>
                  </a:lnTo>
                  <a:lnTo>
                    <a:pt x="51" y="70"/>
                  </a:lnTo>
                  <a:lnTo>
                    <a:pt x="39" y="96"/>
                  </a:lnTo>
                  <a:lnTo>
                    <a:pt x="34" y="126"/>
                  </a:lnTo>
                  <a:lnTo>
                    <a:pt x="39" y="156"/>
                  </a:lnTo>
                  <a:lnTo>
                    <a:pt x="51" y="182"/>
                  </a:lnTo>
                  <a:lnTo>
                    <a:pt x="69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49" y="217"/>
                  </a:lnTo>
                  <a:lnTo>
                    <a:pt x="169" y="205"/>
                  </a:lnTo>
                  <a:lnTo>
                    <a:pt x="186" y="189"/>
                  </a:lnTo>
                  <a:lnTo>
                    <a:pt x="214" y="207"/>
                  </a:lnTo>
                  <a:lnTo>
                    <a:pt x="207" y="217"/>
                  </a:lnTo>
                  <a:lnTo>
                    <a:pt x="195" y="228"/>
                  </a:lnTo>
                  <a:lnTo>
                    <a:pt x="176" y="238"/>
                  </a:lnTo>
                  <a:lnTo>
                    <a:pt x="153" y="247"/>
                  </a:lnTo>
                  <a:lnTo>
                    <a:pt x="123" y="249"/>
                  </a:lnTo>
                  <a:lnTo>
                    <a:pt x="88" y="245"/>
                  </a:lnTo>
                  <a:lnTo>
                    <a:pt x="58" y="231"/>
                  </a:lnTo>
                  <a:lnTo>
                    <a:pt x="32" y="212"/>
                  </a:lnTo>
                  <a:lnTo>
                    <a:pt x="16" y="186"/>
                  </a:lnTo>
                  <a:lnTo>
                    <a:pt x="4" y="156"/>
                  </a:lnTo>
                  <a:lnTo>
                    <a:pt x="0" y="126"/>
                  </a:lnTo>
                  <a:lnTo>
                    <a:pt x="7" y="84"/>
                  </a:lnTo>
                  <a:lnTo>
                    <a:pt x="23" y="49"/>
                  </a:lnTo>
                  <a:lnTo>
                    <a:pt x="48" y="23"/>
                  </a:lnTo>
                  <a:lnTo>
                    <a:pt x="83" y="5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11812588" y="-503238"/>
              <a:ext cx="290513" cy="387350"/>
            </a:xfrm>
            <a:custGeom>
              <a:avLst/>
              <a:gdLst>
                <a:gd name="T0" fmla="*/ 0 w 183"/>
                <a:gd name="T1" fmla="*/ 0 h 244"/>
                <a:gd name="T2" fmla="*/ 32 w 183"/>
                <a:gd name="T3" fmla="*/ 0 h 244"/>
                <a:gd name="T4" fmla="*/ 32 w 183"/>
                <a:gd name="T5" fmla="*/ 146 h 244"/>
                <a:gd name="T6" fmla="*/ 35 w 183"/>
                <a:gd name="T7" fmla="*/ 165 h 244"/>
                <a:gd name="T8" fmla="*/ 39 w 183"/>
                <a:gd name="T9" fmla="*/ 184 h 244"/>
                <a:gd name="T10" fmla="*/ 51 w 183"/>
                <a:gd name="T11" fmla="*/ 200 h 244"/>
                <a:gd name="T12" fmla="*/ 67 w 183"/>
                <a:gd name="T13" fmla="*/ 212 h 244"/>
                <a:gd name="T14" fmla="*/ 93 w 183"/>
                <a:gd name="T15" fmla="*/ 214 h 244"/>
                <a:gd name="T16" fmla="*/ 116 w 183"/>
                <a:gd name="T17" fmla="*/ 212 h 244"/>
                <a:gd name="T18" fmla="*/ 132 w 183"/>
                <a:gd name="T19" fmla="*/ 200 h 244"/>
                <a:gd name="T20" fmla="*/ 144 w 183"/>
                <a:gd name="T21" fmla="*/ 184 h 244"/>
                <a:gd name="T22" fmla="*/ 151 w 183"/>
                <a:gd name="T23" fmla="*/ 165 h 244"/>
                <a:gd name="T24" fmla="*/ 151 w 183"/>
                <a:gd name="T25" fmla="*/ 146 h 244"/>
                <a:gd name="T26" fmla="*/ 151 w 183"/>
                <a:gd name="T27" fmla="*/ 0 h 244"/>
                <a:gd name="T28" fmla="*/ 183 w 183"/>
                <a:gd name="T29" fmla="*/ 0 h 244"/>
                <a:gd name="T30" fmla="*/ 183 w 183"/>
                <a:gd name="T31" fmla="*/ 151 h 244"/>
                <a:gd name="T32" fmla="*/ 179 w 183"/>
                <a:gd name="T33" fmla="*/ 184 h 244"/>
                <a:gd name="T34" fmla="*/ 167 w 183"/>
                <a:gd name="T35" fmla="*/ 209 h 244"/>
                <a:gd name="T36" fmla="*/ 146 w 183"/>
                <a:gd name="T37" fmla="*/ 228 h 244"/>
                <a:gd name="T38" fmla="*/ 121 w 183"/>
                <a:gd name="T39" fmla="*/ 240 h 244"/>
                <a:gd name="T40" fmla="*/ 93 w 183"/>
                <a:gd name="T41" fmla="*/ 244 h 244"/>
                <a:gd name="T42" fmla="*/ 62 w 183"/>
                <a:gd name="T43" fmla="*/ 240 h 244"/>
                <a:gd name="T44" fmla="*/ 37 w 183"/>
                <a:gd name="T45" fmla="*/ 228 h 244"/>
                <a:gd name="T46" fmla="*/ 16 w 183"/>
                <a:gd name="T47" fmla="*/ 209 h 244"/>
                <a:gd name="T48" fmla="*/ 4 w 183"/>
                <a:gd name="T49" fmla="*/ 184 h 244"/>
                <a:gd name="T50" fmla="*/ 0 w 183"/>
                <a:gd name="T51" fmla="*/ 151 h 244"/>
                <a:gd name="T52" fmla="*/ 0 w 183"/>
                <a:gd name="T53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3" h="244">
                  <a:moveTo>
                    <a:pt x="0" y="0"/>
                  </a:moveTo>
                  <a:lnTo>
                    <a:pt x="32" y="0"/>
                  </a:lnTo>
                  <a:lnTo>
                    <a:pt x="32" y="146"/>
                  </a:lnTo>
                  <a:lnTo>
                    <a:pt x="35" y="165"/>
                  </a:lnTo>
                  <a:lnTo>
                    <a:pt x="39" y="184"/>
                  </a:lnTo>
                  <a:lnTo>
                    <a:pt x="51" y="200"/>
                  </a:lnTo>
                  <a:lnTo>
                    <a:pt x="67" y="212"/>
                  </a:lnTo>
                  <a:lnTo>
                    <a:pt x="93" y="214"/>
                  </a:lnTo>
                  <a:lnTo>
                    <a:pt x="116" y="212"/>
                  </a:lnTo>
                  <a:lnTo>
                    <a:pt x="132" y="200"/>
                  </a:lnTo>
                  <a:lnTo>
                    <a:pt x="144" y="184"/>
                  </a:lnTo>
                  <a:lnTo>
                    <a:pt x="151" y="165"/>
                  </a:lnTo>
                  <a:lnTo>
                    <a:pt x="151" y="146"/>
                  </a:lnTo>
                  <a:lnTo>
                    <a:pt x="151" y="0"/>
                  </a:lnTo>
                  <a:lnTo>
                    <a:pt x="183" y="0"/>
                  </a:lnTo>
                  <a:lnTo>
                    <a:pt x="183" y="151"/>
                  </a:lnTo>
                  <a:lnTo>
                    <a:pt x="179" y="184"/>
                  </a:lnTo>
                  <a:lnTo>
                    <a:pt x="167" y="209"/>
                  </a:lnTo>
                  <a:lnTo>
                    <a:pt x="146" y="228"/>
                  </a:lnTo>
                  <a:lnTo>
                    <a:pt x="121" y="240"/>
                  </a:lnTo>
                  <a:lnTo>
                    <a:pt x="93" y="244"/>
                  </a:lnTo>
                  <a:lnTo>
                    <a:pt x="62" y="240"/>
                  </a:lnTo>
                  <a:lnTo>
                    <a:pt x="37" y="228"/>
                  </a:lnTo>
                  <a:lnTo>
                    <a:pt x="16" y="209"/>
                  </a:lnTo>
                  <a:lnTo>
                    <a:pt x="4" y="184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8"/>
            <p:cNvSpPr>
              <a:spLocks noEditPoints="1"/>
            </p:cNvSpPr>
            <p:nvPr userDrawn="1"/>
          </p:nvSpPr>
          <p:spPr bwMode="auto">
            <a:xfrm>
              <a:off x="12196763" y="-503238"/>
              <a:ext cx="269875" cy="381000"/>
            </a:xfrm>
            <a:custGeom>
              <a:avLst/>
              <a:gdLst>
                <a:gd name="T0" fmla="*/ 32 w 170"/>
                <a:gd name="T1" fmla="*/ 28 h 240"/>
                <a:gd name="T2" fmla="*/ 32 w 170"/>
                <a:gd name="T3" fmla="*/ 105 h 240"/>
                <a:gd name="T4" fmla="*/ 74 w 170"/>
                <a:gd name="T5" fmla="*/ 105 h 240"/>
                <a:gd name="T6" fmla="*/ 88 w 170"/>
                <a:gd name="T7" fmla="*/ 105 h 240"/>
                <a:gd name="T8" fmla="*/ 102 w 170"/>
                <a:gd name="T9" fmla="*/ 102 h 240"/>
                <a:gd name="T10" fmla="*/ 114 w 170"/>
                <a:gd name="T11" fmla="*/ 95 h 240"/>
                <a:gd name="T12" fmla="*/ 123 w 170"/>
                <a:gd name="T13" fmla="*/ 84 h 240"/>
                <a:gd name="T14" fmla="*/ 125 w 170"/>
                <a:gd name="T15" fmla="*/ 67 h 240"/>
                <a:gd name="T16" fmla="*/ 123 w 170"/>
                <a:gd name="T17" fmla="*/ 51 h 240"/>
                <a:gd name="T18" fmla="*/ 114 w 170"/>
                <a:gd name="T19" fmla="*/ 39 h 240"/>
                <a:gd name="T20" fmla="*/ 102 w 170"/>
                <a:gd name="T21" fmla="*/ 32 h 240"/>
                <a:gd name="T22" fmla="*/ 88 w 170"/>
                <a:gd name="T23" fmla="*/ 30 h 240"/>
                <a:gd name="T24" fmla="*/ 74 w 170"/>
                <a:gd name="T25" fmla="*/ 28 h 240"/>
                <a:gd name="T26" fmla="*/ 32 w 170"/>
                <a:gd name="T27" fmla="*/ 28 h 240"/>
                <a:gd name="T28" fmla="*/ 0 w 170"/>
                <a:gd name="T29" fmla="*/ 0 h 240"/>
                <a:gd name="T30" fmla="*/ 83 w 170"/>
                <a:gd name="T31" fmla="*/ 0 h 240"/>
                <a:gd name="T32" fmla="*/ 109 w 170"/>
                <a:gd name="T33" fmla="*/ 2 h 240"/>
                <a:gd name="T34" fmla="*/ 130 w 170"/>
                <a:gd name="T35" fmla="*/ 11 h 240"/>
                <a:gd name="T36" fmla="*/ 144 w 170"/>
                <a:gd name="T37" fmla="*/ 23 h 240"/>
                <a:gd name="T38" fmla="*/ 153 w 170"/>
                <a:gd name="T39" fmla="*/ 37 h 240"/>
                <a:gd name="T40" fmla="*/ 158 w 170"/>
                <a:gd name="T41" fmla="*/ 51 h 240"/>
                <a:gd name="T42" fmla="*/ 160 w 170"/>
                <a:gd name="T43" fmla="*/ 67 h 240"/>
                <a:gd name="T44" fmla="*/ 156 w 170"/>
                <a:gd name="T45" fmla="*/ 88 h 240"/>
                <a:gd name="T46" fmla="*/ 144 w 170"/>
                <a:gd name="T47" fmla="*/ 109 h 240"/>
                <a:gd name="T48" fmla="*/ 125 w 170"/>
                <a:gd name="T49" fmla="*/ 123 h 240"/>
                <a:gd name="T50" fmla="*/ 102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7 w 170"/>
                <a:gd name="T57" fmla="*/ 135 h 240"/>
                <a:gd name="T58" fmla="*/ 32 w 170"/>
                <a:gd name="T59" fmla="*/ 135 h 240"/>
                <a:gd name="T60" fmla="*/ 32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2" y="28"/>
                  </a:moveTo>
                  <a:lnTo>
                    <a:pt x="32" y="105"/>
                  </a:lnTo>
                  <a:lnTo>
                    <a:pt x="74" y="105"/>
                  </a:lnTo>
                  <a:lnTo>
                    <a:pt x="88" y="105"/>
                  </a:lnTo>
                  <a:lnTo>
                    <a:pt x="102" y="102"/>
                  </a:lnTo>
                  <a:lnTo>
                    <a:pt x="114" y="95"/>
                  </a:lnTo>
                  <a:lnTo>
                    <a:pt x="123" y="84"/>
                  </a:lnTo>
                  <a:lnTo>
                    <a:pt x="125" y="67"/>
                  </a:lnTo>
                  <a:lnTo>
                    <a:pt x="123" y="51"/>
                  </a:lnTo>
                  <a:lnTo>
                    <a:pt x="114" y="39"/>
                  </a:lnTo>
                  <a:lnTo>
                    <a:pt x="102" y="32"/>
                  </a:lnTo>
                  <a:lnTo>
                    <a:pt x="88" y="30"/>
                  </a:lnTo>
                  <a:lnTo>
                    <a:pt x="74" y="28"/>
                  </a:lnTo>
                  <a:lnTo>
                    <a:pt x="32" y="28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109" y="2"/>
                  </a:lnTo>
                  <a:lnTo>
                    <a:pt x="130" y="11"/>
                  </a:lnTo>
                  <a:lnTo>
                    <a:pt x="144" y="23"/>
                  </a:lnTo>
                  <a:lnTo>
                    <a:pt x="153" y="37"/>
                  </a:lnTo>
                  <a:lnTo>
                    <a:pt x="158" y="51"/>
                  </a:lnTo>
                  <a:lnTo>
                    <a:pt x="160" y="67"/>
                  </a:lnTo>
                  <a:lnTo>
                    <a:pt x="156" y="88"/>
                  </a:lnTo>
                  <a:lnTo>
                    <a:pt x="144" y="109"/>
                  </a:lnTo>
                  <a:lnTo>
                    <a:pt x="125" y="123"/>
                  </a:lnTo>
                  <a:lnTo>
                    <a:pt x="102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7" y="135"/>
                  </a:lnTo>
                  <a:lnTo>
                    <a:pt x="32" y="135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12520613" y="-503238"/>
              <a:ext cx="255588" cy="381000"/>
            </a:xfrm>
            <a:custGeom>
              <a:avLst/>
              <a:gdLst>
                <a:gd name="T0" fmla="*/ 0 w 161"/>
                <a:gd name="T1" fmla="*/ 0 h 240"/>
                <a:gd name="T2" fmla="*/ 156 w 161"/>
                <a:gd name="T3" fmla="*/ 0 h 240"/>
                <a:gd name="T4" fmla="*/ 156 w 161"/>
                <a:gd name="T5" fmla="*/ 30 h 240"/>
                <a:gd name="T6" fmla="*/ 33 w 161"/>
                <a:gd name="T7" fmla="*/ 30 h 240"/>
                <a:gd name="T8" fmla="*/ 33 w 161"/>
                <a:gd name="T9" fmla="*/ 102 h 240"/>
                <a:gd name="T10" fmla="*/ 147 w 161"/>
                <a:gd name="T11" fmla="*/ 102 h 240"/>
                <a:gd name="T12" fmla="*/ 147 w 161"/>
                <a:gd name="T13" fmla="*/ 133 h 240"/>
                <a:gd name="T14" fmla="*/ 33 w 161"/>
                <a:gd name="T15" fmla="*/ 133 h 240"/>
                <a:gd name="T16" fmla="*/ 33 w 161"/>
                <a:gd name="T17" fmla="*/ 209 h 240"/>
                <a:gd name="T18" fmla="*/ 161 w 161"/>
                <a:gd name="T19" fmla="*/ 209 h 240"/>
                <a:gd name="T20" fmla="*/ 161 w 161"/>
                <a:gd name="T21" fmla="*/ 240 h 240"/>
                <a:gd name="T22" fmla="*/ 0 w 161"/>
                <a:gd name="T23" fmla="*/ 240 h 240"/>
                <a:gd name="T24" fmla="*/ 0 w 161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240">
                  <a:moveTo>
                    <a:pt x="0" y="0"/>
                  </a:moveTo>
                  <a:lnTo>
                    <a:pt x="156" y="0"/>
                  </a:lnTo>
                  <a:lnTo>
                    <a:pt x="156" y="30"/>
                  </a:lnTo>
                  <a:lnTo>
                    <a:pt x="33" y="30"/>
                  </a:lnTo>
                  <a:lnTo>
                    <a:pt x="33" y="102"/>
                  </a:lnTo>
                  <a:lnTo>
                    <a:pt x="147" y="102"/>
                  </a:lnTo>
                  <a:lnTo>
                    <a:pt x="147" y="133"/>
                  </a:lnTo>
                  <a:lnTo>
                    <a:pt x="33" y="133"/>
                  </a:lnTo>
                  <a:lnTo>
                    <a:pt x="33" y="209"/>
                  </a:lnTo>
                  <a:lnTo>
                    <a:pt x="161" y="209"/>
                  </a:lnTo>
                  <a:lnTo>
                    <a:pt x="161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12976225" y="-511175"/>
              <a:ext cx="334963" cy="395288"/>
            </a:xfrm>
            <a:custGeom>
              <a:avLst/>
              <a:gdLst>
                <a:gd name="T0" fmla="*/ 123 w 211"/>
                <a:gd name="T1" fmla="*/ 0 h 249"/>
                <a:gd name="T2" fmla="*/ 156 w 211"/>
                <a:gd name="T3" fmla="*/ 2 h 249"/>
                <a:gd name="T4" fmla="*/ 184 w 211"/>
                <a:gd name="T5" fmla="*/ 16 h 249"/>
                <a:gd name="T6" fmla="*/ 207 w 211"/>
                <a:gd name="T7" fmla="*/ 37 h 249"/>
                <a:gd name="T8" fmla="*/ 181 w 211"/>
                <a:gd name="T9" fmla="*/ 56 h 249"/>
                <a:gd name="T10" fmla="*/ 165 w 211"/>
                <a:gd name="T11" fmla="*/ 42 h 249"/>
                <a:gd name="T12" fmla="*/ 144 w 211"/>
                <a:gd name="T13" fmla="*/ 33 h 249"/>
                <a:gd name="T14" fmla="*/ 123 w 211"/>
                <a:gd name="T15" fmla="*/ 30 h 249"/>
                <a:gd name="T16" fmla="*/ 93 w 211"/>
                <a:gd name="T17" fmla="*/ 35 h 249"/>
                <a:gd name="T18" fmla="*/ 67 w 211"/>
                <a:gd name="T19" fmla="*/ 49 h 249"/>
                <a:gd name="T20" fmla="*/ 49 w 211"/>
                <a:gd name="T21" fmla="*/ 70 h 249"/>
                <a:gd name="T22" fmla="*/ 37 w 211"/>
                <a:gd name="T23" fmla="*/ 96 h 249"/>
                <a:gd name="T24" fmla="*/ 35 w 211"/>
                <a:gd name="T25" fmla="*/ 126 h 249"/>
                <a:gd name="T26" fmla="*/ 37 w 211"/>
                <a:gd name="T27" fmla="*/ 156 h 249"/>
                <a:gd name="T28" fmla="*/ 49 w 211"/>
                <a:gd name="T29" fmla="*/ 182 h 249"/>
                <a:gd name="T30" fmla="*/ 67 w 211"/>
                <a:gd name="T31" fmla="*/ 200 h 249"/>
                <a:gd name="T32" fmla="*/ 93 w 211"/>
                <a:gd name="T33" fmla="*/ 214 h 249"/>
                <a:gd name="T34" fmla="*/ 123 w 211"/>
                <a:gd name="T35" fmla="*/ 219 h 249"/>
                <a:gd name="T36" fmla="*/ 149 w 211"/>
                <a:gd name="T37" fmla="*/ 217 h 249"/>
                <a:gd name="T38" fmla="*/ 170 w 211"/>
                <a:gd name="T39" fmla="*/ 205 h 249"/>
                <a:gd name="T40" fmla="*/ 186 w 211"/>
                <a:gd name="T41" fmla="*/ 189 h 249"/>
                <a:gd name="T42" fmla="*/ 211 w 211"/>
                <a:gd name="T43" fmla="*/ 207 h 249"/>
                <a:gd name="T44" fmla="*/ 205 w 211"/>
                <a:gd name="T45" fmla="*/ 217 h 249"/>
                <a:gd name="T46" fmla="*/ 193 w 211"/>
                <a:gd name="T47" fmla="*/ 228 h 249"/>
                <a:gd name="T48" fmla="*/ 174 w 211"/>
                <a:gd name="T49" fmla="*/ 238 h 249"/>
                <a:gd name="T50" fmla="*/ 151 w 211"/>
                <a:gd name="T51" fmla="*/ 247 h 249"/>
                <a:gd name="T52" fmla="*/ 121 w 211"/>
                <a:gd name="T53" fmla="*/ 249 h 249"/>
                <a:gd name="T54" fmla="*/ 86 w 211"/>
                <a:gd name="T55" fmla="*/ 245 h 249"/>
                <a:gd name="T56" fmla="*/ 56 w 211"/>
                <a:gd name="T57" fmla="*/ 231 h 249"/>
                <a:gd name="T58" fmla="*/ 32 w 211"/>
                <a:gd name="T59" fmla="*/ 212 h 249"/>
                <a:gd name="T60" fmla="*/ 14 w 211"/>
                <a:gd name="T61" fmla="*/ 186 h 249"/>
                <a:gd name="T62" fmla="*/ 2 w 211"/>
                <a:gd name="T63" fmla="*/ 156 h 249"/>
                <a:gd name="T64" fmla="*/ 0 w 211"/>
                <a:gd name="T65" fmla="*/ 126 h 249"/>
                <a:gd name="T66" fmla="*/ 4 w 211"/>
                <a:gd name="T67" fmla="*/ 84 h 249"/>
                <a:gd name="T68" fmla="*/ 21 w 211"/>
                <a:gd name="T69" fmla="*/ 49 h 249"/>
                <a:gd name="T70" fmla="*/ 49 w 211"/>
                <a:gd name="T71" fmla="*/ 23 h 249"/>
                <a:gd name="T72" fmla="*/ 83 w 211"/>
                <a:gd name="T73" fmla="*/ 5 h 249"/>
                <a:gd name="T74" fmla="*/ 123 w 211"/>
                <a:gd name="T75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1" h="249">
                  <a:moveTo>
                    <a:pt x="123" y="0"/>
                  </a:moveTo>
                  <a:lnTo>
                    <a:pt x="156" y="2"/>
                  </a:lnTo>
                  <a:lnTo>
                    <a:pt x="184" y="16"/>
                  </a:lnTo>
                  <a:lnTo>
                    <a:pt x="207" y="37"/>
                  </a:lnTo>
                  <a:lnTo>
                    <a:pt x="181" y="56"/>
                  </a:lnTo>
                  <a:lnTo>
                    <a:pt x="165" y="42"/>
                  </a:lnTo>
                  <a:lnTo>
                    <a:pt x="144" y="33"/>
                  </a:lnTo>
                  <a:lnTo>
                    <a:pt x="123" y="30"/>
                  </a:lnTo>
                  <a:lnTo>
                    <a:pt x="93" y="35"/>
                  </a:lnTo>
                  <a:lnTo>
                    <a:pt x="67" y="49"/>
                  </a:lnTo>
                  <a:lnTo>
                    <a:pt x="49" y="70"/>
                  </a:lnTo>
                  <a:lnTo>
                    <a:pt x="37" y="96"/>
                  </a:lnTo>
                  <a:lnTo>
                    <a:pt x="35" y="126"/>
                  </a:lnTo>
                  <a:lnTo>
                    <a:pt x="37" y="156"/>
                  </a:lnTo>
                  <a:lnTo>
                    <a:pt x="49" y="182"/>
                  </a:lnTo>
                  <a:lnTo>
                    <a:pt x="67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49" y="217"/>
                  </a:lnTo>
                  <a:lnTo>
                    <a:pt x="170" y="205"/>
                  </a:lnTo>
                  <a:lnTo>
                    <a:pt x="186" y="189"/>
                  </a:lnTo>
                  <a:lnTo>
                    <a:pt x="211" y="207"/>
                  </a:lnTo>
                  <a:lnTo>
                    <a:pt x="205" y="217"/>
                  </a:lnTo>
                  <a:lnTo>
                    <a:pt x="193" y="228"/>
                  </a:lnTo>
                  <a:lnTo>
                    <a:pt x="174" y="238"/>
                  </a:lnTo>
                  <a:lnTo>
                    <a:pt x="151" y="247"/>
                  </a:lnTo>
                  <a:lnTo>
                    <a:pt x="121" y="249"/>
                  </a:lnTo>
                  <a:lnTo>
                    <a:pt x="86" y="245"/>
                  </a:lnTo>
                  <a:lnTo>
                    <a:pt x="56" y="231"/>
                  </a:lnTo>
                  <a:lnTo>
                    <a:pt x="32" y="212"/>
                  </a:lnTo>
                  <a:lnTo>
                    <a:pt x="14" y="186"/>
                  </a:lnTo>
                  <a:lnTo>
                    <a:pt x="2" y="156"/>
                  </a:lnTo>
                  <a:lnTo>
                    <a:pt x="0" y="126"/>
                  </a:lnTo>
                  <a:lnTo>
                    <a:pt x="4" y="84"/>
                  </a:lnTo>
                  <a:lnTo>
                    <a:pt x="21" y="49"/>
                  </a:lnTo>
                  <a:lnTo>
                    <a:pt x="49" y="23"/>
                  </a:lnTo>
                  <a:lnTo>
                    <a:pt x="83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13341350" y="-511175"/>
              <a:ext cx="395288" cy="395288"/>
            </a:xfrm>
            <a:custGeom>
              <a:avLst/>
              <a:gdLst>
                <a:gd name="T0" fmla="*/ 123 w 249"/>
                <a:gd name="T1" fmla="*/ 30 h 249"/>
                <a:gd name="T2" fmla="*/ 93 w 249"/>
                <a:gd name="T3" fmla="*/ 35 h 249"/>
                <a:gd name="T4" fmla="*/ 70 w 249"/>
                <a:gd name="T5" fmla="*/ 49 h 249"/>
                <a:gd name="T6" fmla="*/ 49 w 249"/>
                <a:gd name="T7" fmla="*/ 68 h 249"/>
                <a:gd name="T8" fmla="*/ 37 w 249"/>
                <a:gd name="T9" fmla="*/ 96 h 249"/>
                <a:gd name="T10" fmla="*/ 35 w 249"/>
                <a:gd name="T11" fmla="*/ 124 h 249"/>
                <a:gd name="T12" fmla="*/ 37 w 249"/>
                <a:gd name="T13" fmla="*/ 154 h 249"/>
                <a:gd name="T14" fmla="*/ 49 w 249"/>
                <a:gd name="T15" fmla="*/ 182 h 249"/>
                <a:gd name="T16" fmla="*/ 70 w 249"/>
                <a:gd name="T17" fmla="*/ 200 h 249"/>
                <a:gd name="T18" fmla="*/ 93 w 249"/>
                <a:gd name="T19" fmla="*/ 214 h 249"/>
                <a:gd name="T20" fmla="*/ 123 w 249"/>
                <a:gd name="T21" fmla="*/ 219 h 249"/>
                <a:gd name="T22" fmla="*/ 154 w 249"/>
                <a:gd name="T23" fmla="*/ 214 h 249"/>
                <a:gd name="T24" fmla="*/ 179 w 249"/>
                <a:gd name="T25" fmla="*/ 200 h 249"/>
                <a:gd name="T26" fmla="*/ 198 w 249"/>
                <a:gd name="T27" fmla="*/ 182 h 249"/>
                <a:gd name="T28" fmla="*/ 210 w 249"/>
                <a:gd name="T29" fmla="*/ 154 h 249"/>
                <a:gd name="T30" fmla="*/ 214 w 249"/>
                <a:gd name="T31" fmla="*/ 124 h 249"/>
                <a:gd name="T32" fmla="*/ 210 w 249"/>
                <a:gd name="T33" fmla="*/ 96 h 249"/>
                <a:gd name="T34" fmla="*/ 198 w 249"/>
                <a:gd name="T35" fmla="*/ 68 h 249"/>
                <a:gd name="T36" fmla="*/ 179 w 249"/>
                <a:gd name="T37" fmla="*/ 49 h 249"/>
                <a:gd name="T38" fmla="*/ 154 w 249"/>
                <a:gd name="T39" fmla="*/ 35 h 249"/>
                <a:gd name="T40" fmla="*/ 123 w 249"/>
                <a:gd name="T41" fmla="*/ 30 h 249"/>
                <a:gd name="T42" fmla="*/ 123 w 249"/>
                <a:gd name="T43" fmla="*/ 0 h 249"/>
                <a:gd name="T44" fmla="*/ 165 w 249"/>
                <a:gd name="T45" fmla="*/ 5 h 249"/>
                <a:gd name="T46" fmla="*/ 200 w 249"/>
                <a:gd name="T47" fmla="*/ 23 h 249"/>
                <a:gd name="T48" fmla="*/ 226 w 249"/>
                <a:gd name="T49" fmla="*/ 49 h 249"/>
                <a:gd name="T50" fmla="*/ 242 w 249"/>
                <a:gd name="T51" fmla="*/ 84 h 249"/>
                <a:gd name="T52" fmla="*/ 249 w 249"/>
                <a:gd name="T53" fmla="*/ 124 h 249"/>
                <a:gd name="T54" fmla="*/ 242 w 249"/>
                <a:gd name="T55" fmla="*/ 165 h 249"/>
                <a:gd name="T56" fmla="*/ 226 w 249"/>
                <a:gd name="T57" fmla="*/ 200 h 249"/>
                <a:gd name="T58" fmla="*/ 200 w 249"/>
                <a:gd name="T59" fmla="*/ 226 h 249"/>
                <a:gd name="T60" fmla="*/ 165 w 249"/>
                <a:gd name="T61" fmla="*/ 245 h 249"/>
                <a:gd name="T62" fmla="*/ 123 w 249"/>
                <a:gd name="T63" fmla="*/ 249 h 249"/>
                <a:gd name="T64" fmla="*/ 84 w 249"/>
                <a:gd name="T65" fmla="*/ 245 h 249"/>
                <a:gd name="T66" fmla="*/ 49 w 249"/>
                <a:gd name="T67" fmla="*/ 226 h 249"/>
                <a:gd name="T68" fmla="*/ 23 w 249"/>
                <a:gd name="T69" fmla="*/ 200 h 249"/>
                <a:gd name="T70" fmla="*/ 5 w 249"/>
                <a:gd name="T71" fmla="*/ 165 h 249"/>
                <a:gd name="T72" fmla="*/ 0 w 249"/>
                <a:gd name="T73" fmla="*/ 124 h 249"/>
                <a:gd name="T74" fmla="*/ 5 w 249"/>
                <a:gd name="T75" fmla="*/ 84 h 249"/>
                <a:gd name="T76" fmla="*/ 23 w 249"/>
                <a:gd name="T77" fmla="*/ 49 h 249"/>
                <a:gd name="T78" fmla="*/ 49 w 249"/>
                <a:gd name="T79" fmla="*/ 23 h 249"/>
                <a:gd name="T80" fmla="*/ 84 w 249"/>
                <a:gd name="T81" fmla="*/ 5 h 249"/>
                <a:gd name="T82" fmla="*/ 123 w 249"/>
                <a:gd name="T8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49">
                  <a:moveTo>
                    <a:pt x="123" y="30"/>
                  </a:moveTo>
                  <a:lnTo>
                    <a:pt x="93" y="35"/>
                  </a:lnTo>
                  <a:lnTo>
                    <a:pt x="70" y="49"/>
                  </a:lnTo>
                  <a:lnTo>
                    <a:pt x="49" y="68"/>
                  </a:lnTo>
                  <a:lnTo>
                    <a:pt x="37" y="96"/>
                  </a:lnTo>
                  <a:lnTo>
                    <a:pt x="35" y="124"/>
                  </a:lnTo>
                  <a:lnTo>
                    <a:pt x="37" y="154"/>
                  </a:lnTo>
                  <a:lnTo>
                    <a:pt x="49" y="182"/>
                  </a:lnTo>
                  <a:lnTo>
                    <a:pt x="70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54" y="214"/>
                  </a:lnTo>
                  <a:lnTo>
                    <a:pt x="179" y="200"/>
                  </a:lnTo>
                  <a:lnTo>
                    <a:pt x="198" y="182"/>
                  </a:lnTo>
                  <a:lnTo>
                    <a:pt x="210" y="154"/>
                  </a:lnTo>
                  <a:lnTo>
                    <a:pt x="214" y="124"/>
                  </a:lnTo>
                  <a:lnTo>
                    <a:pt x="210" y="96"/>
                  </a:lnTo>
                  <a:lnTo>
                    <a:pt x="198" y="68"/>
                  </a:lnTo>
                  <a:lnTo>
                    <a:pt x="179" y="49"/>
                  </a:lnTo>
                  <a:lnTo>
                    <a:pt x="154" y="35"/>
                  </a:lnTo>
                  <a:lnTo>
                    <a:pt x="123" y="30"/>
                  </a:lnTo>
                  <a:close/>
                  <a:moveTo>
                    <a:pt x="123" y="0"/>
                  </a:moveTo>
                  <a:lnTo>
                    <a:pt x="165" y="5"/>
                  </a:lnTo>
                  <a:lnTo>
                    <a:pt x="200" y="23"/>
                  </a:lnTo>
                  <a:lnTo>
                    <a:pt x="226" y="49"/>
                  </a:lnTo>
                  <a:lnTo>
                    <a:pt x="242" y="84"/>
                  </a:lnTo>
                  <a:lnTo>
                    <a:pt x="249" y="124"/>
                  </a:lnTo>
                  <a:lnTo>
                    <a:pt x="242" y="165"/>
                  </a:lnTo>
                  <a:lnTo>
                    <a:pt x="226" y="200"/>
                  </a:lnTo>
                  <a:lnTo>
                    <a:pt x="200" y="226"/>
                  </a:lnTo>
                  <a:lnTo>
                    <a:pt x="165" y="245"/>
                  </a:lnTo>
                  <a:lnTo>
                    <a:pt x="123" y="249"/>
                  </a:lnTo>
                  <a:lnTo>
                    <a:pt x="84" y="245"/>
                  </a:lnTo>
                  <a:lnTo>
                    <a:pt x="49" y="226"/>
                  </a:lnTo>
                  <a:lnTo>
                    <a:pt x="23" y="200"/>
                  </a:lnTo>
                  <a:lnTo>
                    <a:pt x="5" y="165"/>
                  </a:lnTo>
                  <a:lnTo>
                    <a:pt x="0" y="124"/>
                  </a:lnTo>
                  <a:lnTo>
                    <a:pt x="5" y="84"/>
                  </a:lnTo>
                  <a:lnTo>
                    <a:pt x="23" y="49"/>
                  </a:lnTo>
                  <a:lnTo>
                    <a:pt x="49" y="23"/>
                  </a:lnTo>
                  <a:lnTo>
                    <a:pt x="84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"/>
            <p:cNvSpPr>
              <a:spLocks/>
            </p:cNvSpPr>
            <p:nvPr userDrawn="1"/>
          </p:nvSpPr>
          <p:spPr bwMode="auto">
            <a:xfrm>
              <a:off x="13811250" y="-503238"/>
              <a:ext cx="328613" cy="381000"/>
            </a:xfrm>
            <a:custGeom>
              <a:avLst/>
              <a:gdLst>
                <a:gd name="T0" fmla="*/ 0 w 207"/>
                <a:gd name="T1" fmla="*/ 0 h 240"/>
                <a:gd name="T2" fmla="*/ 42 w 207"/>
                <a:gd name="T3" fmla="*/ 0 h 240"/>
                <a:gd name="T4" fmla="*/ 172 w 207"/>
                <a:gd name="T5" fmla="*/ 198 h 240"/>
                <a:gd name="T6" fmla="*/ 174 w 207"/>
                <a:gd name="T7" fmla="*/ 198 h 240"/>
                <a:gd name="T8" fmla="*/ 174 w 207"/>
                <a:gd name="T9" fmla="*/ 0 h 240"/>
                <a:gd name="T10" fmla="*/ 207 w 207"/>
                <a:gd name="T11" fmla="*/ 0 h 240"/>
                <a:gd name="T12" fmla="*/ 207 w 207"/>
                <a:gd name="T13" fmla="*/ 240 h 240"/>
                <a:gd name="T14" fmla="*/ 165 w 207"/>
                <a:gd name="T15" fmla="*/ 240 h 240"/>
                <a:gd name="T16" fmla="*/ 32 w 207"/>
                <a:gd name="T17" fmla="*/ 42 h 240"/>
                <a:gd name="T18" fmla="*/ 32 w 207"/>
                <a:gd name="T19" fmla="*/ 42 h 240"/>
                <a:gd name="T20" fmla="*/ 32 w 207"/>
                <a:gd name="T21" fmla="*/ 240 h 240"/>
                <a:gd name="T22" fmla="*/ 0 w 207"/>
                <a:gd name="T23" fmla="*/ 240 h 240"/>
                <a:gd name="T24" fmla="*/ 0 w 207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7" h="240">
                  <a:moveTo>
                    <a:pt x="0" y="0"/>
                  </a:moveTo>
                  <a:lnTo>
                    <a:pt x="42" y="0"/>
                  </a:lnTo>
                  <a:lnTo>
                    <a:pt x="172" y="198"/>
                  </a:lnTo>
                  <a:lnTo>
                    <a:pt x="174" y="198"/>
                  </a:lnTo>
                  <a:lnTo>
                    <a:pt x="174" y="0"/>
                  </a:lnTo>
                  <a:lnTo>
                    <a:pt x="207" y="0"/>
                  </a:lnTo>
                  <a:lnTo>
                    <a:pt x="207" y="240"/>
                  </a:lnTo>
                  <a:lnTo>
                    <a:pt x="165" y="240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 userDrawn="1"/>
          </p:nvSpPr>
          <p:spPr bwMode="auto">
            <a:xfrm>
              <a:off x="14224000" y="-503238"/>
              <a:ext cx="328613" cy="381000"/>
            </a:xfrm>
            <a:custGeom>
              <a:avLst/>
              <a:gdLst>
                <a:gd name="T0" fmla="*/ 0 w 207"/>
                <a:gd name="T1" fmla="*/ 0 h 240"/>
                <a:gd name="T2" fmla="*/ 42 w 207"/>
                <a:gd name="T3" fmla="*/ 0 h 240"/>
                <a:gd name="T4" fmla="*/ 175 w 207"/>
                <a:gd name="T5" fmla="*/ 198 h 240"/>
                <a:gd name="T6" fmla="*/ 175 w 207"/>
                <a:gd name="T7" fmla="*/ 198 h 240"/>
                <a:gd name="T8" fmla="*/ 175 w 207"/>
                <a:gd name="T9" fmla="*/ 0 h 240"/>
                <a:gd name="T10" fmla="*/ 207 w 207"/>
                <a:gd name="T11" fmla="*/ 0 h 240"/>
                <a:gd name="T12" fmla="*/ 207 w 207"/>
                <a:gd name="T13" fmla="*/ 240 h 240"/>
                <a:gd name="T14" fmla="*/ 166 w 207"/>
                <a:gd name="T15" fmla="*/ 240 h 240"/>
                <a:gd name="T16" fmla="*/ 33 w 207"/>
                <a:gd name="T17" fmla="*/ 42 h 240"/>
                <a:gd name="T18" fmla="*/ 33 w 207"/>
                <a:gd name="T19" fmla="*/ 42 h 240"/>
                <a:gd name="T20" fmla="*/ 33 w 207"/>
                <a:gd name="T21" fmla="*/ 240 h 240"/>
                <a:gd name="T22" fmla="*/ 0 w 207"/>
                <a:gd name="T23" fmla="*/ 240 h 240"/>
                <a:gd name="T24" fmla="*/ 0 w 207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7" h="240">
                  <a:moveTo>
                    <a:pt x="0" y="0"/>
                  </a:moveTo>
                  <a:lnTo>
                    <a:pt x="42" y="0"/>
                  </a:lnTo>
                  <a:lnTo>
                    <a:pt x="175" y="198"/>
                  </a:lnTo>
                  <a:lnTo>
                    <a:pt x="175" y="198"/>
                  </a:lnTo>
                  <a:lnTo>
                    <a:pt x="175" y="0"/>
                  </a:lnTo>
                  <a:lnTo>
                    <a:pt x="207" y="0"/>
                  </a:lnTo>
                  <a:lnTo>
                    <a:pt x="207" y="240"/>
                  </a:lnTo>
                  <a:lnTo>
                    <a:pt x="166" y="240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4"/>
            <p:cNvSpPr>
              <a:spLocks/>
            </p:cNvSpPr>
            <p:nvPr userDrawn="1"/>
          </p:nvSpPr>
          <p:spPr bwMode="auto">
            <a:xfrm>
              <a:off x="14652625" y="-503238"/>
              <a:ext cx="252413" cy="381000"/>
            </a:xfrm>
            <a:custGeom>
              <a:avLst/>
              <a:gdLst>
                <a:gd name="T0" fmla="*/ 0 w 159"/>
                <a:gd name="T1" fmla="*/ 0 h 240"/>
                <a:gd name="T2" fmla="*/ 154 w 159"/>
                <a:gd name="T3" fmla="*/ 0 h 240"/>
                <a:gd name="T4" fmla="*/ 154 w 159"/>
                <a:gd name="T5" fmla="*/ 30 h 240"/>
                <a:gd name="T6" fmla="*/ 31 w 159"/>
                <a:gd name="T7" fmla="*/ 30 h 240"/>
                <a:gd name="T8" fmla="*/ 31 w 159"/>
                <a:gd name="T9" fmla="*/ 102 h 240"/>
                <a:gd name="T10" fmla="*/ 145 w 159"/>
                <a:gd name="T11" fmla="*/ 102 h 240"/>
                <a:gd name="T12" fmla="*/ 145 w 159"/>
                <a:gd name="T13" fmla="*/ 133 h 240"/>
                <a:gd name="T14" fmla="*/ 31 w 159"/>
                <a:gd name="T15" fmla="*/ 133 h 240"/>
                <a:gd name="T16" fmla="*/ 31 w 159"/>
                <a:gd name="T17" fmla="*/ 209 h 240"/>
                <a:gd name="T18" fmla="*/ 159 w 159"/>
                <a:gd name="T19" fmla="*/ 209 h 240"/>
                <a:gd name="T20" fmla="*/ 159 w 159"/>
                <a:gd name="T21" fmla="*/ 240 h 240"/>
                <a:gd name="T22" fmla="*/ 0 w 159"/>
                <a:gd name="T23" fmla="*/ 240 h 240"/>
                <a:gd name="T24" fmla="*/ 0 w 159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" h="240">
                  <a:moveTo>
                    <a:pt x="0" y="0"/>
                  </a:moveTo>
                  <a:lnTo>
                    <a:pt x="154" y="0"/>
                  </a:lnTo>
                  <a:lnTo>
                    <a:pt x="154" y="30"/>
                  </a:lnTo>
                  <a:lnTo>
                    <a:pt x="31" y="30"/>
                  </a:lnTo>
                  <a:lnTo>
                    <a:pt x="31" y="102"/>
                  </a:lnTo>
                  <a:lnTo>
                    <a:pt x="145" y="102"/>
                  </a:lnTo>
                  <a:lnTo>
                    <a:pt x="145" y="133"/>
                  </a:lnTo>
                  <a:lnTo>
                    <a:pt x="31" y="133"/>
                  </a:lnTo>
                  <a:lnTo>
                    <a:pt x="31" y="209"/>
                  </a:lnTo>
                  <a:lnTo>
                    <a:pt x="159" y="209"/>
                  </a:lnTo>
                  <a:lnTo>
                    <a:pt x="159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5"/>
            <p:cNvSpPr>
              <a:spLocks/>
            </p:cNvSpPr>
            <p:nvPr userDrawn="1"/>
          </p:nvSpPr>
          <p:spPr bwMode="auto">
            <a:xfrm>
              <a:off x="14955838" y="-511175"/>
              <a:ext cx="336550" cy="395288"/>
            </a:xfrm>
            <a:custGeom>
              <a:avLst/>
              <a:gdLst>
                <a:gd name="T0" fmla="*/ 123 w 212"/>
                <a:gd name="T1" fmla="*/ 0 h 249"/>
                <a:gd name="T2" fmla="*/ 156 w 212"/>
                <a:gd name="T3" fmla="*/ 2 h 249"/>
                <a:gd name="T4" fmla="*/ 184 w 212"/>
                <a:gd name="T5" fmla="*/ 16 h 249"/>
                <a:gd name="T6" fmla="*/ 207 w 212"/>
                <a:gd name="T7" fmla="*/ 37 h 249"/>
                <a:gd name="T8" fmla="*/ 179 w 212"/>
                <a:gd name="T9" fmla="*/ 56 h 249"/>
                <a:gd name="T10" fmla="*/ 165 w 212"/>
                <a:gd name="T11" fmla="*/ 42 h 249"/>
                <a:gd name="T12" fmla="*/ 144 w 212"/>
                <a:gd name="T13" fmla="*/ 33 h 249"/>
                <a:gd name="T14" fmla="*/ 123 w 212"/>
                <a:gd name="T15" fmla="*/ 30 h 249"/>
                <a:gd name="T16" fmla="*/ 93 w 212"/>
                <a:gd name="T17" fmla="*/ 35 h 249"/>
                <a:gd name="T18" fmla="*/ 68 w 212"/>
                <a:gd name="T19" fmla="*/ 49 h 249"/>
                <a:gd name="T20" fmla="*/ 49 w 212"/>
                <a:gd name="T21" fmla="*/ 70 h 249"/>
                <a:gd name="T22" fmla="*/ 37 w 212"/>
                <a:gd name="T23" fmla="*/ 96 h 249"/>
                <a:gd name="T24" fmla="*/ 33 w 212"/>
                <a:gd name="T25" fmla="*/ 126 h 249"/>
                <a:gd name="T26" fmla="*/ 37 w 212"/>
                <a:gd name="T27" fmla="*/ 156 h 249"/>
                <a:gd name="T28" fmla="*/ 49 w 212"/>
                <a:gd name="T29" fmla="*/ 182 h 249"/>
                <a:gd name="T30" fmla="*/ 68 w 212"/>
                <a:gd name="T31" fmla="*/ 200 h 249"/>
                <a:gd name="T32" fmla="*/ 93 w 212"/>
                <a:gd name="T33" fmla="*/ 214 h 249"/>
                <a:gd name="T34" fmla="*/ 123 w 212"/>
                <a:gd name="T35" fmla="*/ 219 h 249"/>
                <a:gd name="T36" fmla="*/ 147 w 212"/>
                <a:gd name="T37" fmla="*/ 217 h 249"/>
                <a:gd name="T38" fmla="*/ 168 w 212"/>
                <a:gd name="T39" fmla="*/ 205 h 249"/>
                <a:gd name="T40" fmla="*/ 184 w 212"/>
                <a:gd name="T41" fmla="*/ 189 h 249"/>
                <a:gd name="T42" fmla="*/ 212 w 212"/>
                <a:gd name="T43" fmla="*/ 207 h 249"/>
                <a:gd name="T44" fmla="*/ 205 w 212"/>
                <a:gd name="T45" fmla="*/ 217 h 249"/>
                <a:gd name="T46" fmla="*/ 193 w 212"/>
                <a:gd name="T47" fmla="*/ 228 h 249"/>
                <a:gd name="T48" fmla="*/ 175 w 212"/>
                <a:gd name="T49" fmla="*/ 238 h 249"/>
                <a:gd name="T50" fmla="*/ 151 w 212"/>
                <a:gd name="T51" fmla="*/ 247 h 249"/>
                <a:gd name="T52" fmla="*/ 121 w 212"/>
                <a:gd name="T53" fmla="*/ 249 h 249"/>
                <a:gd name="T54" fmla="*/ 86 w 212"/>
                <a:gd name="T55" fmla="*/ 245 h 249"/>
                <a:gd name="T56" fmla="*/ 56 w 212"/>
                <a:gd name="T57" fmla="*/ 231 h 249"/>
                <a:gd name="T58" fmla="*/ 33 w 212"/>
                <a:gd name="T59" fmla="*/ 212 h 249"/>
                <a:gd name="T60" fmla="*/ 14 w 212"/>
                <a:gd name="T61" fmla="*/ 186 h 249"/>
                <a:gd name="T62" fmla="*/ 2 w 212"/>
                <a:gd name="T63" fmla="*/ 156 h 249"/>
                <a:gd name="T64" fmla="*/ 0 w 212"/>
                <a:gd name="T65" fmla="*/ 126 h 249"/>
                <a:gd name="T66" fmla="*/ 5 w 212"/>
                <a:gd name="T67" fmla="*/ 84 h 249"/>
                <a:gd name="T68" fmla="*/ 21 w 212"/>
                <a:gd name="T69" fmla="*/ 49 h 249"/>
                <a:gd name="T70" fmla="*/ 49 w 212"/>
                <a:gd name="T71" fmla="*/ 23 h 249"/>
                <a:gd name="T72" fmla="*/ 82 w 212"/>
                <a:gd name="T73" fmla="*/ 5 h 249"/>
                <a:gd name="T74" fmla="*/ 123 w 212"/>
                <a:gd name="T75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2" h="249">
                  <a:moveTo>
                    <a:pt x="123" y="0"/>
                  </a:moveTo>
                  <a:lnTo>
                    <a:pt x="156" y="2"/>
                  </a:lnTo>
                  <a:lnTo>
                    <a:pt x="184" y="16"/>
                  </a:lnTo>
                  <a:lnTo>
                    <a:pt x="207" y="37"/>
                  </a:lnTo>
                  <a:lnTo>
                    <a:pt x="179" y="56"/>
                  </a:lnTo>
                  <a:lnTo>
                    <a:pt x="165" y="42"/>
                  </a:lnTo>
                  <a:lnTo>
                    <a:pt x="144" y="33"/>
                  </a:lnTo>
                  <a:lnTo>
                    <a:pt x="123" y="30"/>
                  </a:lnTo>
                  <a:lnTo>
                    <a:pt x="93" y="35"/>
                  </a:lnTo>
                  <a:lnTo>
                    <a:pt x="68" y="49"/>
                  </a:lnTo>
                  <a:lnTo>
                    <a:pt x="49" y="70"/>
                  </a:lnTo>
                  <a:lnTo>
                    <a:pt x="37" y="96"/>
                  </a:lnTo>
                  <a:lnTo>
                    <a:pt x="33" y="126"/>
                  </a:lnTo>
                  <a:lnTo>
                    <a:pt x="37" y="156"/>
                  </a:lnTo>
                  <a:lnTo>
                    <a:pt x="49" y="182"/>
                  </a:lnTo>
                  <a:lnTo>
                    <a:pt x="68" y="200"/>
                  </a:lnTo>
                  <a:lnTo>
                    <a:pt x="93" y="214"/>
                  </a:lnTo>
                  <a:lnTo>
                    <a:pt x="123" y="219"/>
                  </a:lnTo>
                  <a:lnTo>
                    <a:pt x="147" y="217"/>
                  </a:lnTo>
                  <a:lnTo>
                    <a:pt x="168" y="205"/>
                  </a:lnTo>
                  <a:lnTo>
                    <a:pt x="184" y="189"/>
                  </a:lnTo>
                  <a:lnTo>
                    <a:pt x="212" y="207"/>
                  </a:lnTo>
                  <a:lnTo>
                    <a:pt x="205" y="217"/>
                  </a:lnTo>
                  <a:lnTo>
                    <a:pt x="193" y="228"/>
                  </a:lnTo>
                  <a:lnTo>
                    <a:pt x="175" y="238"/>
                  </a:lnTo>
                  <a:lnTo>
                    <a:pt x="151" y="247"/>
                  </a:lnTo>
                  <a:lnTo>
                    <a:pt x="121" y="249"/>
                  </a:lnTo>
                  <a:lnTo>
                    <a:pt x="86" y="245"/>
                  </a:lnTo>
                  <a:lnTo>
                    <a:pt x="56" y="231"/>
                  </a:lnTo>
                  <a:lnTo>
                    <a:pt x="33" y="212"/>
                  </a:lnTo>
                  <a:lnTo>
                    <a:pt x="14" y="186"/>
                  </a:lnTo>
                  <a:lnTo>
                    <a:pt x="2" y="156"/>
                  </a:lnTo>
                  <a:lnTo>
                    <a:pt x="0" y="126"/>
                  </a:lnTo>
                  <a:lnTo>
                    <a:pt x="5" y="84"/>
                  </a:lnTo>
                  <a:lnTo>
                    <a:pt x="21" y="49"/>
                  </a:lnTo>
                  <a:lnTo>
                    <a:pt x="49" y="23"/>
                  </a:lnTo>
                  <a:lnTo>
                    <a:pt x="82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6"/>
            <p:cNvSpPr>
              <a:spLocks/>
            </p:cNvSpPr>
            <p:nvPr userDrawn="1"/>
          </p:nvSpPr>
          <p:spPr bwMode="auto">
            <a:xfrm>
              <a:off x="15311438" y="-503238"/>
              <a:ext cx="295275" cy="381000"/>
            </a:xfrm>
            <a:custGeom>
              <a:avLst/>
              <a:gdLst>
                <a:gd name="T0" fmla="*/ 0 w 186"/>
                <a:gd name="T1" fmla="*/ 0 h 240"/>
                <a:gd name="T2" fmla="*/ 186 w 186"/>
                <a:gd name="T3" fmla="*/ 0 h 240"/>
                <a:gd name="T4" fmla="*/ 186 w 186"/>
                <a:gd name="T5" fmla="*/ 30 h 240"/>
                <a:gd name="T6" fmla="*/ 109 w 186"/>
                <a:gd name="T7" fmla="*/ 30 h 240"/>
                <a:gd name="T8" fmla="*/ 109 w 186"/>
                <a:gd name="T9" fmla="*/ 240 h 240"/>
                <a:gd name="T10" fmla="*/ 76 w 186"/>
                <a:gd name="T11" fmla="*/ 240 h 240"/>
                <a:gd name="T12" fmla="*/ 76 w 186"/>
                <a:gd name="T13" fmla="*/ 30 h 240"/>
                <a:gd name="T14" fmla="*/ 0 w 186"/>
                <a:gd name="T15" fmla="*/ 30 h 240"/>
                <a:gd name="T16" fmla="*/ 0 w 186"/>
                <a:gd name="T1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240">
                  <a:moveTo>
                    <a:pt x="0" y="0"/>
                  </a:moveTo>
                  <a:lnTo>
                    <a:pt x="186" y="0"/>
                  </a:lnTo>
                  <a:lnTo>
                    <a:pt x="186" y="30"/>
                  </a:lnTo>
                  <a:lnTo>
                    <a:pt x="109" y="30"/>
                  </a:lnTo>
                  <a:lnTo>
                    <a:pt x="109" y="240"/>
                  </a:lnTo>
                  <a:lnTo>
                    <a:pt x="76" y="240"/>
                  </a:lnTo>
                  <a:lnTo>
                    <a:pt x="76" y="30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 userDrawn="1"/>
          </p:nvSpPr>
          <p:spPr bwMode="auto">
            <a:xfrm>
              <a:off x="15662275" y="-503238"/>
              <a:ext cx="50800" cy="3810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8"/>
            <p:cNvSpPr>
              <a:spLocks noEditPoints="1"/>
            </p:cNvSpPr>
            <p:nvPr userDrawn="1"/>
          </p:nvSpPr>
          <p:spPr bwMode="auto">
            <a:xfrm>
              <a:off x="15776575" y="-511175"/>
              <a:ext cx="395288" cy="395288"/>
            </a:xfrm>
            <a:custGeom>
              <a:avLst/>
              <a:gdLst>
                <a:gd name="T0" fmla="*/ 125 w 249"/>
                <a:gd name="T1" fmla="*/ 30 h 249"/>
                <a:gd name="T2" fmla="*/ 95 w 249"/>
                <a:gd name="T3" fmla="*/ 35 h 249"/>
                <a:gd name="T4" fmla="*/ 70 w 249"/>
                <a:gd name="T5" fmla="*/ 49 h 249"/>
                <a:gd name="T6" fmla="*/ 51 w 249"/>
                <a:gd name="T7" fmla="*/ 68 h 249"/>
                <a:gd name="T8" fmla="*/ 39 w 249"/>
                <a:gd name="T9" fmla="*/ 96 h 249"/>
                <a:gd name="T10" fmla="*/ 35 w 249"/>
                <a:gd name="T11" fmla="*/ 124 h 249"/>
                <a:gd name="T12" fmla="*/ 39 w 249"/>
                <a:gd name="T13" fmla="*/ 154 h 249"/>
                <a:gd name="T14" fmla="*/ 51 w 249"/>
                <a:gd name="T15" fmla="*/ 182 h 249"/>
                <a:gd name="T16" fmla="*/ 70 w 249"/>
                <a:gd name="T17" fmla="*/ 200 h 249"/>
                <a:gd name="T18" fmla="*/ 95 w 249"/>
                <a:gd name="T19" fmla="*/ 214 h 249"/>
                <a:gd name="T20" fmla="*/ 125 w 249"/>
                <a:gd name="T21" fmla="*/ 219 h 249"/>
                <a:gd name="T22" fmla="*/ 156 w 249"/>
                <a:gd name="T23" fmla="*/ 214 h 249"/>
                <a:gd name="T24" fmla="*/ 179 w 249"/>
                <a:gd name="T25" fmla="*/ 200 h 249"/>
                <a:gd name="T26" fmla="*/ 198 w 249"/>
                <a:gd name="T27" fmla="*/ 182 h 249"/>
                <a:gd name="T28" fmla="*/ 212 w 249"/>
                <a:gd name="T29" fmla="*/ 154 h 249"/>
                <a:gd name="T30" fmla="*/ 214 w 249"/>
                <a:gd name="T31" fmla="*/ 124 h 249"/>
                <a:gd name="T32" fmla="*/ 212 w 249"/>
                <a:gd name="T33" fmla="*/ 96 h 249"/>
                <a:gd name="T34" fmla="*/ 198 w 249"/>
                <a:gd name="T35" fmla="*/ 68 h 249"/>
                <a:gd name="T36" fmla="*/ 179 w 249"/>
                <a:gd name="T37" fmla="*/ 49 h 249"/>
                <a:gd name="T38" fmla="*/ 156 w 249"/>
                <a:gd name="T39" fmla="*/ 35 h 249"/>
                <a:gd name="T40" fmla="*/ 125 w 249"/>
                <a:gd name="T41" fmla="*/ 30 h 249"/>
                <a:gd name="T42" fmla="*/ 125 w 249"/>
                <a:gd name="T43" fmla="*/ 0 h 249"/>
                <a:gd name="T44" fmla="*/ 165 w 249"/>
                <a:gd name="T45" fmla="*/ 5 h 249"/>
                <a:gd name="T46" fmla="*/ 200 w 249"/>
                <a:gd name="T47" fmla="*/ 23 h 249"/>
                <a:gd name="T48" fmla="*/ 226 w 249"/>
                <a:gd name="T49" fmla="*/ 49 h 249"/>
                <a:gd name="T50" fmla="*/ 244 w 249"/>
                <a:gd name="T51" fmla="*/ 84 h 249"/>
                <a:gd name="T52" fmla="*/ 249 w 249"/>
                <a:gd name="T53" fmla="*/ 124 h 249"/>
                <a:gd name="T54" fmla="*/ 244 w 249"/>
                <a:gd name="T55" fmla="*/ 165 h 249"/>
                <a:gd name="T56" fmla="*/ 226 w 249"/>
                <a:gd name="T57" fmla="*/ 200 h 249"/>
                <a:gd name="T58" fmla="*/ 200 w 249"/>
                <a:gd name="T59" fmla="*/ 226 h 249"/>
                <a:gd name="T60" fmla="*/ 165 w 249"/>
                <a:gd name="T61" fmla="*/ 245 h 249"/>
                <a:gd name="T62" fmla="*/ 125 w 249"/>
                <a:gd name="T63" fmla="*/ 249 h 249"/>
                <a:gd name="T64" fmla="*/ 84 w 249"/>
                <a:gd name="T65" fmla="*/ 245 h 249"/>
                <a:gd name="T66" fmla="*/ 49 w 249"/>
                <a:gd name="T67" fmla="*/ 226 h 249"/>
                <a:gd name="T68" fmla="*/ 23 w 249"/>
                <a:gd name="T69" fmla="*/ 200 h 249"/>
                <a:gd name="T70" fmla="*/ 7 w 249"/>
                <a:gd name="T71" fmla="*/ 165 h 249"/>
                <a:gd name="T72" fmla="*/ 0 w 249"/>
                <a:gd name="T73" fmla="*/ 124 h 249"/>
                <a:gd name="T74" fmla="*/ 7 w 249"/>
                <a:gd name="T75" fmla="*/ 84 h 249"/>
                <a:gd name="T76" fmla="*/ 23 w 249"/>
                <a:gd name="T77" fmla="*/ 49 h 249"/>
                <a:gd name="T78" fmla="*/ 49 w 249"/>
                <a:gd name="T79" fmla="*/ 23 h 249"/>
                <a:gd name="T80" fmla="*/ 84 w 249"/>
                <a:gd name="T81" fmla="*/ 5 h 249"/>
                <a:gd name="T82" fmla="*/ 125 w 249"/>
                <a:gd name="T8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49">
                  <a:moveTo>
                    <a:pt x="125" y="30"/>
                  </a:moveTo>
                  <a:lnTo>
                    <a:pt x="95" y="35"/>
                  </a:lnTo>
                  <a:lnTo>
                    <a:pt x="70" y="49"/>
                  </a:lnTo>
                  <a:lnTo>
                    <a:pt x="51" y="68"/>
                  </a:lnTo>
                  <a:lnTo>
                    <a:pt x="39" y="96"/>
                  </a:lnTo>
                  <a:lnTo>
                    <a:pt x="35" y="124"/>
                  </a:lnTo>
                  <a:lnTo>
                    <a:pt x="39" y="154"/>
                  </a:lnTo>
                  <a:lnTo>
                    <a:pt x="51" y="182"/>
                  </a:lnTo>
                  <a:lnTo>
                    <a:pt x="70" y="200"/>
                  </a:lnTo>
                  <a:lnTo>
                    <a:pt x="95" y="214"/>
                  </a:lnTo>
                  <a:lnTo>
                    <a:pt x="125" y="219"/>
                  </a:lnTo>
                  <a:lnTo>
                    <a:pt x="156" y="214"/>
                  </a:lnTo>
                  <a:lnTo>
                    <a:pt x="179" y="200"/>
                  </a:lnTo>
                  <a:lnTo>
                    <a:pt x="198" y="182"/>
                  </a:lnTo>
                  <a:lnTo>
                    <a:pt x="212" y="154"/>
                  </a:lnTo>
                  <a:lnTo>
                    <a:pt x="214" y="124"/>
                  </a:lnTo>
                  <a:lnTo>
                    <a:pt x="212" y="96"/>
                  </a:lnTo>
                  <a:lnTo>
                    <a:pt x="198" y="68"/>
                  </a:lnTo>
                  <a:lnTo>
                    <a:pt x="179" y="49"/>
                  </a:lnTo>
                  <a:lnTo>
                    <a:pt x="156" y="35"/>
                  </a:lnTo>
                  <a:lnTo>
                    <a:pt x="125" y="30"/>
                  </a:lnTo>
                  <a:close/>
                  <a:moveTo>
                    <a:pt x="125" y="0"/>
                  </a:moveTo>
                  <a:lnTo>
                    <a:pt x="165" y="5"/>
                  </a:lnTo>
                  <a:lnTo>
                    <a:pt x="200" y="23"/>
                  </a:lnTo>
                  <a:lnTo>
                    <a:pt x="226" y="49"/>
                  </a:lnTo>
                  <a:lnTo>
                    <a:pt x="244" y="84"/>
                  </a:lnTo>
                  <a:lnTo>
                    <a:pt x="249" y="124"/>
                  </a:lnTo>
                  <a:lnTo>
                    <a:pt x="244" y="165"/>
                  </a:lnTo>
                  <a:lnTo>
                    <a:pt x="226" y="200"/>
                  </a:lnTo>
                  <a:lnTo>
                    <a:pt x="200" y="226"/>
                  </a:lnTo>
                  <a:lnTo>
                    <a:pt x="165" y="245"/>
                  </a:lnTo>
                  <a:lnTo>
                    <a:pt x="125" y="249"/>
                  </a:lnTo>
                  <a:lnTo>
                    <a:pt x="84" y="245"/>
                  </a:lnTo>
                  <a:lnTo>
                    <a:pt x="49" y="226"/>
                  </a:lnTo>
                  <a:lnTo>
                    <a:pt x="23" y="200"/>
                  </a:lnTo>
                  <a:lnTo>
                    <a:pt x="7" y="165"/>
                  </a:lnTo>
                  <a:lnTo>
                    <a:pt x="0" y="124"/>
                  </a:lnTo>
                  <a:lnTo>
                    <a:pt x="7" y="84"/>
                  </a:lnTo>
                  <a:lnTo>
                    <a:pt x="23" y="49"/>
                  </a:lnTo>
                  <a:lnTo>
                    <a:pt x="49" y="23"/>
                  </a:lnTo>
                  <a:lnTo>
                    <a:pt x="84" y="5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9"/>
            <p:cNvSpPr>
              <a:spLocks/>
            </p:cNvSpPr>
            <p:nvPr userDrawn="1"/>
          </p:nvSpPr>
          <p:spPr bwMode="auto">
            <a:xfrm>
              <a:off x="16244888" y="-503238"/>
              <a:ext cx="328613" cy="381000"/>
            </a:xfrm>
            <a:custGeom>
              <a:avLst/>
              <a:gdLst>
                <a:gd name="T0" fmla="*/ 0 w 207"/>
                <a:gd name="T1" fmla="*/ 0 h 240"/>
                <a:gd name="T2" fmla="*/ 42 w 207"/>
                <a:gd name="T3" fmla="*/ 0 h 240"/>
                <a:gd name="T4" fmla="*/ 175 w 207"/>
                <a:gd name="T5" fmla="*/ 198 h 240"/>
                <a:gd name="T6" fmla="*/ 175 w 207"/>
                <a:gd name="T7" fmla="*/ 198 h 240"/>
                <a:gd name="T8" fmla="*/ 175 w 207"/>
                <a:gd name="T9" fmla="*/ 0 h 240"/>
                <a:gd name="T10" fmla="*/ 207 w 207"/>
                <a:gd name="T11" fmla="*/ 0 h 240"/>
                <a:gd name="T12" fmla="*/ 207 w 207"/>
                <a:gd name="T13" fmla="*/ 240 h 240"/>
                <a:gd name="T14" fmla="*/ 166 w 207"/>
                <a:gd name="T15" fmla="*/ 240 h 240"/>
                <a:gd name="T16" fmla="*/ 33 w 207"/>
                <a:gd name="T17" fmla="*/ 42 h 240"/>
                <a:gd name="T18" fmla="*/ 33 w 207"/>
                <a:gd name="T19" fmla="*/ 42 h 240"/>
                <a:gd name="T20" fmla="*/ 33 w 207"/>
                <a:gd name="T21" fmla="*/ 240 h 240"/>
                <a:gd name="T22" fmla="*/ 0 w 207"/>
                <a:gd name="T23" fmla="*/ 240 h 240"/>
                <a:gd name="T24" fmla="*/ 0 w 207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7" h="240">
                  <a:moveTo>
                    <a:pt x="0" y="0"/>
                  </a:moveTo>
                  <a:lnTo>
                    <a:pt x="42" y="0"/>
                  </a:lnTo>
                  <a:lnTo>
                    <a:pt x="175" y="198"/>
                  </a:lnTo>
                  <a:lnTo>
                    <a:pt x="175" y="198"/>
                  </a:lnTo>
                  <a:lnTo>
                    <a:pt x="175" y="0"/>
                  </a:lnTo>
                  <a:lnTo>
                    <a:pt x="207" y="0"/>
                  </a:lnTo>
                  <a:lnTo>
                    <a:pt x="207" y="240"/>
                  </a:lnTo>
                  <a:lnTo>
                    <a:pt x="166" y="240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0"/>
            <p:cNvSpPr>
              <a:spLocks/>
            </p:cNvSpPr>
            <p:nvPr userDrawn="1"/>
          </p:nvSpPr>
          <p:spPr bwMode="auto">
            <a:xfrm>
              <a:off x="16640175" y="-511175"/>
              <a:ext cx="252413" cy="395288"/>
            </a:xfrm>
            <a:custGeom>
              <a:avLst/>
              <a:gdLst>
                <a:gd name="T0" fmla="*/ 89 w 159"/>
                <a:gd name="T1" fmla="*/ 0 h 249"/>
                <a:gd name="T2" fmla="*/ 114 w 159"/>
                <a:gd name="T3" fmla="*/ 2 h 249"/>
                <a:gd name="T4" fmla="*/ 138 w 159"/>
                <a:gd name="T5" fmla="*/ 9 h 249"/>
                <a:gd name="T6" fmla="*/ 156 w 159"/>
                <a:gd name="T7" fmla="*/ 26 h 249"/>
                <a:gd name="T8" fmla="*/ 131 w 159"/>
                <a:gd name="T9" fmla="*/ 51 h 249"/>
                <a:gd name="T10" fmla="*/ 114 w 159"/>
                <a:gd name="T11" fmla="*/ 35 h 249"/>
                <a:gd name="T12" fmla="*/ 89 w 159"/>
                <a:gd name="T13" fmla="*/ 30 h 249"/>
                <a:gd name="T14" fmla="*/ 66 w 159"/>
                <a:gd name="T15" fmla="*/ 33 h 249"/>
                <a:gd name="T16" fmla="*/ 52 w 159"/>
                <a:gd name="T17" fmla="*/ 42 h 249"/>
                <a:gd name="T18" fmla="*/ 45 w 159"/>
                <a:gd name="T19" fmla="*/ 54 h 249"/>
                <a:gd name="T20" fmla="*/ 42 w 159"/>
                <a:gd name="T21" fmla="*/ 65 h 249"/>
                <a:gd name="T22" fmla="*/ 47 w 159"/>
                <a:gd name="T23" fmla="*/ 84 h 249"/>
                <a:gd name="T24" fmla="*/ 56 w 159"/>
                <a:gd name="T25" fmla="*/ 93 h 249"/>
                <a:gd name="T26" fmla="*/ 73 w 159"/>
                <a:gd name="T27" fmla="*/ 103 h 249"/>
                <a:gd name="T28" fmla="*/ 91 w 159"/>
                <a:gd name="T29" fmla="*/ 110 h 249"/>
                <a:gd name="T30" fmla="*/ 110 w 159"/>
                <a:gd name="T31" fmla="*/ 114 h 249"/>
                <a:gd name="T32" fmla="*/ 128 w 159"/>
                <a:gd name="T33" fmla="*/ 124 h 249"/>
                <a:gd name="T34" fmla="*/ 145 w 159"/>
                <a:gd name="T35" fmla="*/ 135 h 249"/>
                <a:gd name="T36" fmla="*/ 156 w 159"/>
                <a:gd name="T37" fmla="*/ 151 h 249"/>
                <a:gd name="T38" fmla="*/ 159 w 159"/>
                <a:gd name="T39" fmla="*/ 177 h 249"/>
                <a:gd name="T40" fmla="*/ 156 w 159"/>
                <a:gd name="T41" fmla="*/ 203 h 249"/>
                <a:gd name="T42" fmla="*/ 145 w 159"/>
                <a:gd name="T43" fmla="*/ 221 h 249"/>
                <a:gd name="T44" fmla="*/ 126 w 159"/>
                <a:gd name="T45" fmla="*/ 238 h 249"/>
                <a:gd name="T46" fmla="*/ 103 w 159"/>
                <a:gd name="T47" fmla="*/ 247 h 249"/>
                <a:gd name="T48" fmla="*/ 77 w 159"/>
                <a:gd name="T49" fmla="*/ 249 h 249"/>
                <a:gd name="T50" fmla="*/ 47 w 159"/>
                <a:gd name="T51" fmla="*/ 247 h 249"/>
                <a:gd name="T52" fmla="*/ 21 w 159"/>
                <a:gd name="T53" fmla="*/ 235 h 249"/>
                <a:gd name="T54" fmla="*/ 0 w 159"/>
                <a:gd name="T55" fmla="*/ 217 h 249"/>
                <a:gd name="T56" fmla="*/ 26 w 159"/>
                <a:gd name="T57" fmla="*/ 193 h 249"/>
                <a:gd name="T58" fmla="*/ 40 w 159"/>
                <a:gd name="T59" fmla="*/ 210 h 249"/>
                <a:gd name="T60" fmla="*/ 59 w 159"/>
                <a:gd name="T61" fmla="*/ 217 h 249"/>
                <a:gd name="T62" fmla="*/ 77 w 159"/>
                <a:gd name="T63" fmla="*/ 219 h 249"/>
                <a:gd name="T64" fmla="*/ 93 w 159"/>
                <a:gd name="T65" fmla="*/ 217 h 249"/>
                <a:gd name="T66" fmla="*/ 110 w 159"/>
                <a:gd name="T67" fmla="*/ 210 h 249"/>
                <a:gd name="T68" fmla="*/ 121 w 159"/>
                <a:gd name="T69" fmla="*/ 198 h 249"/>
                <a:gd name="T70" fmla="*/ 126 w 159"/>
                <a:gd name="T71" fmla="*/ 179 h 249"/>
                <a:gd name="T72" fmla="*/ 121 w 159"/>
                <a:gd name="T73" fmla="*/ 165 h 249"/>
                <a:gd name="T74" fmla="*/ 110 w 159"/>
                <a:gd name="T75" fmla="*/ 154 h 249"/>
                <a:gd name="T76" fmla="*/ 96 w 159"/>
                <a:gd name="T77" fmla="*/ 147 h 249"/>
                <a:gd name="T78" fmla="*/ 77 w 159"/>
                <a:gd name="T79" fmla="*/ 140 h 249"/>
                <a:gd name="T80" fmla="*/ 56 w 159"/>
                <a:gd name="T81" fmla="*/ 133 h 249"/>
                <a:gd name="T82" fmla="*/ 38 w 159"/>
                <a:gd name="T83" fmla="*/ 126 h 249"/>
                <a:gd name="T84" fmla="*/ 21 w 159"/>
                <a:gd name="T85" fmla="*/ 112 h 249"/>
                <a:gd name="T86" fmla="*/ 12 w 159"/>
                <a:gd name="T87" fmla="*/ 93 h 249"/>
                <a:gd name="T88" fmla="*/ 7 w 159"/>
                <a:gd name="T89" fmla="*/ 65 h 249"/>
                <a:gd name="T90" fmla="*/ 10 w 159"/>
                <a:gd name="T91" fmla="*/ 49 h 249"/>
                <a:gd name="T92" fmla="*/ 19 w 159"/>
                <a:gd name="T93" fmla="*/ 30 h 249"/>
                <a:gd name="T94" fmla="*/ 35 w 159"/>
                <a:gd name="T95" fmla="*/ 14 h 249"/>
                <a:gd name="T96" fmla="*/ 59 w 159"/>
                <a:gd name="T97" fmla="*/ 2 h 249"/>
                <a:gd name="T98" fmla="*/ 89 w 159"/>
                <a:gd name="T99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9" h="249">
                  <a:moveTo>
                    <a:pt x="89" y="0"/>
                  </a:moveTo>
                  <a:lnTo>
                    <a:pt x="114" y="2"/>
                  </a:lnTo>
                  <a:lnTo>
                    <a:pt x="138" y="9"/>
                  </a:lnTo>
                  <a:lnTo>
                    <a:pt x="156" y="26"/>
                  </a:lnTo>
                  <a:lnTo>
                    <a:pt x="131" y="51"/>
                  </a:lnTo>
                  <a:lnTo>
                    <a:pt x="114" y="35"/>
                  </a:lnTo>
                  <a:lnTo>
                    <a:pt x="89" y="30"/>
                  </a:lnTo>
                  <a:lnTo>
                    <a:pt x="66" y="33"/>
                  </a:lnTo>
                  <a:lnTo>
                    <a:pt x="52" y="42"/>
                  </a:lnTo>
                  <a:lnTo>
                    <a:pt x="45" y="54"/>
                  </a:lnTo>
                  <a:lnTo>
                    <a:pt x="42" y="65"/>
                  </a:lnTo>
                  <a:lnTo>
                    <a:pt x="47" y="84"/>
                  </a:lnTo>
                  <a:lnTo>
                    <a:pt x="56" y="93"/>
                  </a:lnTo>
                  <a:lnTo>
                    <a:pt x="73" y="103"/>
                  </a:lnTo>
                  <a:lnTo>
                    <a:pt x="91" y="110"/>
                  </a:lnTo>
                  <a:lnTo>
                    <a:pt x="110" y="114"/>
                  </a:lnTo>
                  <a:lnTo>
                    <a:pt x="128" y="124"/>
                  </a:lnTo>
                  <a:lnTo>
                    <a:pt x="145" y="135"/>
                  </a:lnTo>
                  <a:lnTo>
                    <a:pt x="156" y="151"/>
                  </a:lnTo>
                  <a:lnTo>
                    <a:pt x="159" y="177"/>
                  </a:lnTo>
                  <a:lnTo>
                    <a:pt x="156" y="203"/>
                  </a:lnTo>
                  <a:lnTo>
                    <a:pt x="145" y="221"/>
                  </a:lnTo>
                  <a:lnTo>
                    <a:pt x="126" y="238"/>
                  </a:lnTo>
                  <a:lnTo>
                    <a:pt x="103" y="247"/>
                  </a:lnTo>
                  <a:lnTo>
                    <a:pt x="77" y="249"/>
                  </a:lnTo>
                  <a:lnTo>
                    <a:pt x="47" y="247"/>
                  </a:lnTo>
                  <a:lnTo>
                    <a:pt x="21" y="235"/>
                  </a:lnTo>
                  <a:lnTo>
                    <a:pt x="0" y="217"/>
                  </a:lnTo>
                  <a:lnTo>
                    <a:pt x="26" y="193"/>
                  </a:lnTo>
                  <a:lnTo>
                    <a:pt x="40" y="210"/>
                  </a:lnTo>
                  <a:lnTo>
                    <a:pt x="59" y="217"/>
                  </a:lnTo>
                  <a:lnTo>
                    <a:pt x="77" y="219"/>
                  </a:lnTo>
                  <a:lnTo>
                    <a:pt x="93" y="217"/>
                  </a:lnTo>
                  <a:lnTo>
                    <a:pt x="110" y="210"/>
                  </a:lnTo>
                  <a:lnTo>
                    <a:pt x="121" y="198"/>
                  </a:lnTo>
                  <a:lnTo>
                    <a:pt x="126" y="179"/>
                  </a:lnTo>
                  <a:lnTo>
                    <a:pt x="121" y="165"/>
                  </a:lnTo>
                  <a:lnTo>
                    <a:pt x="110" y="154"/>
                  </a:lnTo>
                  <a:lnTo>
                    <a:pt x="96" y="147"/>
                  </a:lnTo>
                  <a:lnTo>
                    <a:pt x="77" y="140"/>
                  </a:lnTo>
                  <a:lnTo>
                    <a:pt x="56" y="133"/>
                  </a:lnTo>
                  <a:lnTo>
                    <a:pt x="38" y="126"/>
                  </a:lnTo>
                  <a:lnTo>
                    <a:pt x="21" y="112"/>
                  </a:lnTo>
                  <a:lnTo>
                    <a:pt x="12" y="93"/>
                  </a:lnTo>
                  <a:lnTo>
                    <a:pt x="7" y="65"/>
                  </a:lnTo>
                  <a:lnTo>
                    <a:pt x="10" y="49"/>
                  </a:lnTo>
                  <a:lnTo>
                    <a:pt x="19" y="30"/>
                  </a:lnTo>
                  <a:lnTo>
                    <a:pt x="35" y="14"/>
                  </a:lnTo>
                  <a:lnTo>
                    <a:pt x="59" y="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1"/>
            <p:cNvSpPr>
              <a:spLocks/>
            </p:cNvSpPr>
            <p:nvPr userDrawn="1"/>
          </p:nvSpPr>
          <p:spPr bwMode="auto">
            <a:xfrm>
              <a:off x="10836275" y="3175"/>
              <a:ext cx="239713" cy="381000"/>
            </a:xfrm>
            <a:custGeom>
              <a:avLst/>
              <a:gdLst>
                <a:gd name="T0" fmla="*/ 0 w 151"/>
                <a:gd name="T1" fmla="*/ 0 h 240"/>
                <a:gd name="T2" fmla="*/ 151 w 151"/>
                <a:gd name="T3" fmla="*/ 0 h 240"/>
                <a:gd name="T4" fmla="*/ 151 w 151"/>
                <a:gd name="T5" fmla="*/ 30 h 240"/>
                <a:gd name="T6" fmla="*/ 33 w 151"/>
                <a:gd name="T7" fmla="*/ 30 h 240"/>
                <a:gd name="T8" fmla="*/ 33 w 151"/>
                <a:gd name="T9" fmla="*/ 105 h 240"/>
                <a:gd name="T10" fmla="*/ 142 w 151"/>
                <a:gd name="T11" fmla="*/ 105 h 240"/>
                <a:gd name="T12" fmla="*/ 142 w 151"/>
                <a:gd name="T13" fmla="*/ 135 h 240"/>
                <a:gd name="T14" fmla="*/ 33 w 151"/>
                <a:gd name="T15" fmla="*/ 135 h 240"/>
                <a:gd name="T16" fmla="*/ 33 w 151"/>
                <a:gd name="T17" fmla="*/ 240 h 240"/>
                <a:gd name="T18" fmla="*/ 0 w 151"/>
                <a:gd name="T19" fmla="*/ 240 h 240"/>
                <a:gd name="T20" fmla="*/ 0 w 151"/>
                <a:gd name="T2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240">
                  <a:moveTo>
                    <a:pt x="0" y="0"/>
                  </a:moveTo>
                  <a:lnTo>
                    <a:pt x="151" y="0"/>
                  </a:lnTo>
                  <a:lnTo>
                    <a:pt x="151" y="30"/>
                  </a:lnTo>
                  <a:lnTo>
                    <a:pt x="33" y="30"/>
                  </a:lnTo>
                  <a:lnTo>
                    <a:pt x="33" y="105"/>
                  </a:lnTo>
                  <a:lnTo>
                    <a:pt x="142" y="105"/>
                  </a:lnTo>
                  <a:lnTo>
                    <a:pt x="142" y="135"/>
                  </a:lnTo>
                  <a:lnTo>
                    <a:pt x="33" y="135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"/>
            <p:cNvSpPr>
              <a:spLocks noEditPoints="1"/>
            </p:cNvSpPr>
            <p:nvPr userDrawn="1"/>
          </p:nvSpPr>
          <p:spPr bwMode="auto">
            <a:xfrm>
              <a:off x="11114088" y="-7938"/>
              <a:ext cx="395288" cy="400050"/>
            </a:xfrm>
            <a:custGeom>
              <a:avLst/>
              <a:gdLst>
                <a:gd name="T0" fmla="*/ 125 w 249"/>
                <a:gd name="T1" fmla="*/ 33 h 252"/>
                <a:gd name="T2" fmla="*/ 95 w 249"/>
                <a:gd name="T3" fmla="*/ 37 h 252"/>
                <a:gd name="T4" fmla="*/ 70 w 249"/>
                <a:gd name="T5" fmla="*/ 49 h 252"/>
                <a:gd name="T6" fmla="*/ 51 w 249"/>
                <a:gd name="T7" fmla="*/ 70 h 252"/>
                <a:gd name="T8" fmla="*/ 39 w 249"/>
                <a:gd name="T9" fmla="*/ 98 h 252"/>
                <a:gd name="T10" fmla="*/ 35 w 249"/>
                <a:gd name="T11" fmla="*/ 126 h 252"/>
                <a:gd name="T12" fmla="*/ 39 w 249"/>
                <a:gd name="T13" fmla="*/ 156 h 252"/>
                <a:gd name="T14" fmla="*/ 51 w 249"/>
                <a:gd name="T15" fmla="*/ 182 h 252"/>
                <a:gd name="T16" fmla="*/ 70 w 249"/>
                <a:gd name="T17" fmla="*/ 203 h 252"/>
                <a:gd name="T18" fmla="*/ 95 w 249"/>
                <a:gd name="T19" fmla="*/ 217 h 252"/>
                <a:gd name="T20" fmla="*/ 125 w 249"/>
                <a:gd name="T21" fmla="*/ 221 h 252"/>
                <a:gd name="T22" fmla="*/ 156 w 249"/>
                <a:gd name="T23" fmla="*/ 217 h 252"/>
                <a:gd name="T24" fmla="*/ 179 w 249"/>
                <a:gd name="T25" fmla="*/ 203 h 252"/>
                <a:gd name="T26" fmla="*/ 200 w 249"/>
                <a:gd name="T27" fmla="*/ 182 h 252"/>
                <a:gd name="T28" fmla="*/ 212 w 249"/>
                <a:gd name="T29" fmla="*/ 156 h 252"/>
                <a:gd name="T30" fmla="*/ 214 w 249"/>
                <a:gd name="T31" fmla="*/ 126 h 252"/>
                <a:gd name="T32" fmla="*/ 212 w 249"/>
                <a:gd name="T33" fmla="*/ 98 h 252"/>
                <a:gd name="T34" fmla="*/ 200 w 249"/>
                <a:gd name="T35" fmla="*/ 70 h 252"/>
                <a:gd name="T36" fmla="*/ 179 w 249"/>
                <a:gd name="T37" fmla="*/ 49 h 252"/>
                <a:gd name="T38" fmla="*/ 156 w 249"/>
                <a:gd name="T39" fmla="*/ 37 h 252"/>
                <a:gd name="T40" fmla="*/ 125 w 249"/>
                <a:gd name="T41" fmla="*/ 33 h 252"/>
                <a:gd name="T42" fmla="*/ 125 w 249"/>
                <a:gd name="T43" fmla="*/ 0 h 252"/>
                <a:gd name="T44" fmla="*/ 165 w 249"/>
                <a:gd name="T45" fmla="*/ 7 h 252"/>
                <a:gd name="T46" fmla="*/ 200 w 249"/>
                <a:gd name="T47" fmla="*/ 26 h 252"/>
                <a:gd name="T48" fmla="*/ 226 w 249"/>
                <a:gd name="T49" fmla="*/ 51 h 252"/>
                <a:gd name="T50" fmla="*/ 244 w 249"/>
                <a:gd name="T51" fmla="*/ 86 h 252"/>
                <a:gd name="T52" fmla="*/ 249 w 249"/>
                <a:gd name="T53" fmla="*/ 126 h 252"/>
                <a:gd name="T54" fmla="*/ 244 w 249"/>
                <a:gd name="T55" fmla="*/ 168 h 252"/>
                <a:gd name="T56" fmla="*/ 226 w 249"/>
                <a:gd name="T57" fmla="*/ 203 h 252"/>
                <a:gd name="T58" fmla="*/ 200 w 249"/>
                <a:gd name="T59" fmla="*/ 228 h 252"/>
                <a:gd name="T60" fmla="*/ 165 w 249"/>
                <a:gd name="T61" fmla="*/ 247 h 252"/>
                <a:gd name="T62" fmla="*/ 125 w 249"/>
                <a:gd name="T63" fmla="*/ 252 h 252"/>
                <a:gd name="T64" fmla="*/ 84 w 249"/>
                <a:gd name="T65" fmla="*/ 247 h 252"/>
                <a:gd name="T66" fmla="*/ 49 w 249"/>
                <a:gd name="T67" fmla="*/ 228 h 252"/>
                <a:gd name="T68" fmla="*/ 23 w 249"/>
                <a:gd name="T69" fmla="*/ 203 h 252"/>
                <a:gd name="T70" fmla="*/ 7 w 249"/>
                <a:gd name="T71" fmla="*/ 168 h 252"/>
                <a:gd name="T72" fmla="*/ 0 w 249"/>
                <a:gd name="T73" fmla="*/ 126 h 252"/>
                <a:gd name="T74" fmla="*/ 7 w 249"/>
                <a:gd name="T75" fmla="*/ 86 h 252"/>
                <a:gd name="T76" fmla="*/ 23 w 249"/>
                <a:gd name="T77" fmla="*/ 51 h 252"/>
                <a:gd name="T78" fmla="*/ 49 w 249"/>
                <a:gd name="T79" fmla="*/ 26 h 252"/>
                <a:gd name="T80" fmla="*/ 84 w 249"/>
                <a:gd name="T81" fmla="*/ 7 h 252"/>
                <a:gd name="T82" fmla="*/ 125 w 249"/>
                <a:gd name="T83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52">
                  <a:moveTo>
                    <a:pt x="125" y="33"/>
                  </a:moveTo>
                  <a:lnTo>
                    <a:pt x="95" y="37"/>
                  </a:lnTo>
                  <a:lnTo>
                    <a:pt x="70" y="49"/>
                  </a:lnTo>
                  <a:lnTo>
                    <a:pt x="51" y="70"/>
                  </a:lnTo>
                  <a:lnTo>
                    <a:pt x="39" y="98"/>
                  </a:lnTo>
                  <a:lnTo>
                    <a:pt x="35" y="126"/>
                  </a:lnTo>
                  <a:lnTo>
                    <a:pt x="39" y="156"/>
                  </a:lnTo>
                  <a:lnTo>
                    <a:pt x="51" y="182"/>
                  </a:lnTo>
                  <a:lnTo>
                    <a:pt x="70" y="203"/>
                  </a:lnTo>
                  <a:lnTo>
                    <a:pt x="95" y="217"/>
                  </a:lnTo>
                  <a:lnTo>
                    <a:pt x="125" y="221"/>
                  </a:lnTo>
                  <a:lnTo>
                    <a:pt x="156" y="217"/>
                  </a:lnTo>
                  <a:lnTo>
                    <a:pt x="179" y="203"/>
                  </a:lnTo>
                  <a:lnTo>
                    <a:pt x="200" y="182"/>
                  </a:lnTo>
                  <a:lnTo>
                    <a:pt x="212" y="156"/>
                  </a:lnTo>
                  <a:lnTo>
                    <a:pt x="214" y="126"/>
                  </a:lnTo>
                  <a:lnTo>
                    <a:pt x="212" y="98"/>
                  </a:lnTo>
                  <a:lnTo>
                    <a:pt x="200" y="70"/>
                  </a:lnTo>
                  <a:lnTo>
                    <a:pt x="179" y="49"/>
                  </a:lnTo>
                  <a:lnTo>
                    <a:pt x="156" y="37"/>
                  </a:lnTo>
                  <a:lnTo>
                    <a:pt x="125" y="33"/>
                  </a:lnTo>
                  <a:close/>
                  <a:moveTo>
                    <a:pt x="125" y="0"/>
                  </a:moveTo>
                  <a:lnTo>
                    <a:pt x="165" y="7"/>
                  </a:lnTo>
                  <a:lnTo>
                    <a:pt x="200" y="26"/>
                  </a:lnTo>
                  <a:lnTo>
                    <a:pt x="226" y="51"/>
                  </a:lnTo>
                  <a:lnTo>
                    <a:pt x="244" y="86"/>
                  </a:lnTo>
                  <a:lnTo>
                    <a:pt x="249" y="126"/>
                  </a:lnTo>
                  <a:lnTo>
                    <a:pt x="244" y="168"/>
                  </a:lnTo>
                  <a:lnTo>
                    <a:pt x="226" y="203"/>
                  </a:lnTo>
                  <a:lnTo>
                    <a:pt x="200" y="228"/>
                  </a:lnTo>
                  <a:lnTo>
                    <a:pt x="165" y="247"/>
                  </a:lnTo>
                  <a:lnTo>
                    <a:pt x="125" y="252"/>
                  </a:lnTo>
                  <a:lnTo>
                    <a:pt x="84" y="247"/>
                  </a:lnTo>
                  <a:lnTo>
                    <a:pt x="49" y="228"/>
                  </a:lnTo>
                  <a:lnTo>
                    <a:pt x="23" y="203"/>
                  </a:lnTo>
                  <a:lnTo>
                    <a:pt x="7" y="168"/>
                  </a:lnTo>
                  <a:lnTo>
                    <a:pt x="0" y="126"/>
                  </a:lnTo>
                  <a:lnTo>
                    <a:pt x="7" y="86"/>
                  </a:lnTo>
                  <a:lnTo>
                    <a:pt x="23" y="51"/>
                  </a:lnTo>
                  <a:lnTo>
                    <a:pt x="49" y="26"/>
                  </a:lnTo>
                  <a:lnTo>
                    <a:pt x="84" y="7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"/>
            <p:cNvSpPr>
              <a:spLocks noEditPoints="1"/>
            </p:cNvSpPr>
            <p:nvPr userDrawn="1"/>
          </p:nvSpPr>
          <p:spPr bwMode="auto">
            <a:xfrm>
              <a:off x="11576050" y="3175"/>
              <a:ext cx="269875" cy="381000"/>
            </a:xfrm>
            <a:custGeom>
              <a:avLst/>
              <a:gdLst>
                <a:gd name="T0" fmla="*/ 32 w 170"/>
                <a:gd name="T1" fmla="*/ 28 h 240"/>
                <a:gd name="T2" fmla="*/ 32 w 170"/>
                <a:gd name="T3" fmla="*/ 105 h 240"/>
                <a:gd name="T4" fmla="*/ 74 w 170"/>
                <a:gd name="T5" fmla="*/ 105 h 240"/>
                <a:gd name="T6" fmla="*/ 90 w 170"/>
                <a:gd name="T7" fmla="*/ 105 h 240"/>
                <a:gd name="T8" fmla="*/ 104 w 170"/>
                <a:gd name="T9" fmla="*/ 100 h 240"/>
                <a:gd name="T10" fmla="*/ 116 w 170"/>
                <a:gd name="T11" fmla="*/ 96 h 240"/>
                <a:gd name="T12" fmla="*/ 123 w 170"/>
                <a:gd name="T13" fmla="*/ 84 h 240"/>
                <a:gd name="T14" fmla="*/ 125 w 170"/>
                <a:gd name="T15" fmla="*/ 68 h 240"/>
                <a:gd name="T16" fmla="*/ 123 w 170"/>
                <a:gd name="T17" fmla="*/ 51 h 240"/>
                <a:gd name="T18" fmla="*/ 116 w 170"/>
                <a:gd name="T19" fmla="*/ 40 h 240"/>
                <a:gd name="T20" fmla="*/ 104 w 170"/>
                <a:gd name="T21" fmla="*/ 33 h 240"/>
                <a:gd name="T22" fmla="*/ 90 w 170"/>
                <a:gd name="T23" fmla="*/ 30 h 240"/>
                <a:gd name="T24" fmla="*/ 74 w 170"/>
                <a:gd name="T25" fmla="*/ 28 h 240"/>
                <a:gd name="T26" fmla="*/ 32 w 170"/>
                <a:gd name="T27" fmla="*/ 28 h 240"/>
                <a:gd name="T28" fmla="*/ 0 w 170"/>
                <a:gd name="T29" fmla="*/ 0 h 240"/>
                <a:gd name="T30" fmla="*/ 83 w 170"/>
                <a:gd name="T31" fmla="*/ 0 h 240"/>
                <a:gd name="T32" fmla="*/ 111 w 170"/>
                <a:gd name="T33" fmla="*/ 2 h 240"/>
                <a:gd name="T34" fmla="*/ 130 w 170"/>
                <a:gd name="T35" fmla="*/ 12 h 240"/>
                <a:gd name="T36" fmla="*/ 144 w 170"/>
                <a:gd name="T37" fmla="*/ 23 h 240"/>
                <a:gd name="T38" fmla="*/ 153 w 170"/>
                <a:gd name="T39" fmla="*/ 37 h 240"/>
                <a:gd name="T40" fmla="*/ 158 w 170"/>
                <a:gd name="T41" fmla="*/ 51 h 240"/>
                <a:gd name="T42" fmla="*/ 160 w 170"/>
                <a:gd name="T43" fmla="*/ 68 h 240"/>
                <a:gd name="T44" fmla="*/ 156 w 170"/>
                <a:gd name="T45" fmla="*/ 89 h 240"/>
                <a:gd name="T46" fmla="*/ 144 w 170"/>
                <a:gd name="T47" fmla="*/ 109 h 240"/>
                <a:gd name="T48" fmla="*/ 125 w 170"/>
                <a:gd name="T49" fmla="*/ 123 h 240"/>
                <a:gd name="T50" fmla="*/ 102 w 170"/>
                <a:gd name="T51" fmla="*/ 130 h 240"/>
                <a:gd name="T52" fmla="*/ 170 w 170"/>
                <a:gd name="T53" fmla="*/ 240 h 240"/>
                <a:gd name="T54" fmla="*/ 130 w 170"/>
                <a:gd name="T55" fmla="*/ 240 h 240"/>
                <a:gd name="T56" fmla="*/ 69 w 170"/>
                <a:gd name="T57" fmla="*/ 133 h 240"/>
                <a:gd name="T58" fmla="*/ 32 w 170"/>
                <a:gd name="T59" fmla="*/ 133 h 240"/>
                <a:gd name="T60" fmla="*/ 32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2" y="28"/>
                  </a:moveTo>
                  <a:lnTo>
                    <a:pt x="32" y="105"/>
                  </a:lnTo>
                  <a:lnTo>
                    <a:pt x="74" y="105"/>
                  </a:lnTo>
                  <a:lnTo>
                    <a:pt x="90" y="105"/>
                  </a:lnTo>
                  <a:lnTo>
                    <a:pt x="104" y="100"/>
                  </a:lnTo>
                  <a:lnTo>
                    <a:pt x="116" y="96"/>
                  </a:lnTo>
                  <a:lnTo>
                    <a:pt x="123" y="84"/>
                  </a:lnTo>
                  <a:lnTo>
                    <a:pt x="125" y="68"/>
                  </a:lnTo>
                  <a:lnTo>
                    <a:pt x="123" y="51"/>
                  </a:lnTo>
                  <a:lnTo>
                    <a:pt x="116" y="40"/>
                  </a:lnTo>
                  <a:lnTo>
                    <a:pt x="104" y="33"/>
                  </a:lnTo>
                  <a:lnTo>
                    <a:pt x="90" y="30"/>
                  </a:lnTo>
                  <a:lnTo>
                    <a:pt x="74" y="28"/>
                  </a:lnTo>
                  <a:lnTo>
                    <a:pt x="32" y="28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111" y="2"/>
                  </a:lnTo>
                  <a:lnTo>
                    <a:pt x="130" y="12"/>
                  </a:lnTo>
                  <a:lnTo>
                    <a:pt x="144" y="23"/>
                  </a:lnTo>
                  <a:lnTo>
                    <a:pt x="153" y="37"/>
                  </a:lnTo>
                  <a:lnTo>
                    <a:pt x="158" y="51"/>
                  </a:lnTo>
                  <a:lnTo>
                    <a:pt x="160" y="68"/>
                  </a:lnTo>
                  <a:lnTo>
                    <a:pt x="156" y="89"/>
                  </a:lnTo>
                  <a:lnTo>
                    <a:pt x="144" y="109"/>
                  </a:lnTo>
                  <a:lnTo>
                    <a:pt x="125" y="123"/>
                  </a:lnTo>
                  <a:lnTo>
                    <a:pt x="102" y="130"/>
                  </a:lnTo>
                  <a:lnTo>
                    <a:pt x="170" y="240"/>
                  </a:lnTo>
                  <a:lnTo>
                    <a:pt x="130" y="240"/>
                  </a:lnTo>
                  <a:lnTo>
                    <a:pt x="69" y="133"/>
                  </a:lnTo>
                  <a:lnTo>
                    <a:pt x="32" y="133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/>
            <p:cNvSpPr>
              <a:spLocks noEditPoints="1"/>
            </p:cNvSpPr>
            <p:nvPr userDrawn="1"/>
          </p:nvSpPr>
          <p:spPr bwMode="auto">
            <a:xfrm>
              <a:off x="11988800" y="3175"/>
              <a:ext cx="373063" cy="381000"/>
            </a:xfrm>
            <a:custGeom>
              <a:avLst/>
              <a:gdLst>
                <a:gd name="T0" fmla="*/ 117 w 235"/>
                <a:gd name="T1" fmla="*/ 42 h 240"/>
                <a:gd name="T2" fmla="*/ 72 w 235"/>
                <a:gd name="T3" fmla="*/ 151 h 240"/>
                <a:gd name="T4" fmla="*/ 163 w 235"/>
                <a:gd name="T5" fmla="*/ 151 h 240"/>
                <a:gd name="T6" fmla="*/ 119 w 235"/>
                <a:gd name="T7" fmla="*/ 42 h 240"/>
                <a:gd name="T8" fmla="*/ 117 w 235"/>
                <a:gd name="T9" fmla="*/ 42 h 240"/>
                <a:gd name="T10" fmla="*/ 105 w 235"/>
                <a:gd name="T11" fmla="*/ 0 h 240"/>
                <a:gd name="T12" fmla="*/ 135 w 235"/>
                <a:gd name="T13" fmla="*/ 0 h 240"/>
                <a:gd name="T14" fmla="*/ 235 w 235"/>
                <a:gd name="T15" fmla="*/ 240 h 240"/>
                <a:gd name="T16" fmla="*/ 198 w 235"/>
                <a:gd name="T17" fmla="*/ 240 h 240"/>
                <a:gd name="T18" fmla="*/ 175 w 235"/>
                <a:gd name="T19" fmla="*/ 179 h 240"/>
                <a:gd name="T20" fmla="*/ 61 w 235"/>
                <a:gd name="T21" fmla="*/ 179 h 240"/>
                <a:gd name="T22" fmla="*/ 38 w 235"/>
                <a:gd name="T23" fmla="*/ 240 h 240"/>
                <a:gd name="T24" fmla="*/ 0 w 235"/>
                <a:gd name="T25" fmla="*/ 240 h 240"/>
                <a:gd name="T26" fmla="*/ 105 w 235"/>
                <a:gd name="T2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5" h="240">
                  <a:moveTo>
                    <a:pt x="117" y="42"/>
                  </a:moveTo>
                  <a:lnTo>
                    <a:pt x="72" y="151"/>
                  </a:lnTo>
                  <a:lnTo>
                    <a:pt x="163" y="151"/>
                  </a:lnTo>
                  <a:lnTo>
                    <a:pt x="119" y="42"/>
                  </a:lnTo>
                  <a:lnTo>
                    <a:pt x="117" y="42"/>
                  </a:lnTo>
                  <a:close/>
                  <a:moveTo>
                    <a:pt x="105" y="0"/>
                  </a:moveTo>
                  <a:lnTo>
                    <a:pt x="135" y="0"/>
                  </a:lnTo>
                  <a:lnTo>
                    <a:pt x="235" y="240"/>
                  </a:lnTo>
                  <a:lnTo>
                    <a:pt x="198" y="240"/>
                  </a:lnTo>
                  <a:lnTo>
                    <a:pt x="175" y="179"/>
                  </a:lnTo>
                  <a:lnTo>
                    <a:pt x="61" y="179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/>
            <p:cNvSpPr>
              <a:spLocks/>
            </p:cNvSpPr>
            <p:nvPr userDrawn="1"/>
          </p:nvSpPr>
          <p:spPr bwMode="auto">
            <a:xfrm>
              <a:off x="12514263" y="-7938"/>
              <a:ext cx="254000" cy="400050"/>
            </a:xfrm>
            <a:custGeom>
              <a:avLst/>
              <a:gdLst>
                <a:gd name="T0" fmla="*/ 88 w 160"/>
                <a:gd name="T1" fmla="*/ 0 h 252"/>
                <a:gd name="T2" fmla="*/ 114 w 160"/>
                <a:gd name="T3" fmla="*/ 2 h 252"/>
                <a:gd name="T4" fmla="*/ 137 w 160"/>
                <a:gd name="T5" fmla="*/ 12 h 252"/>
                <a:gd name="T6" fmla="*/ 158 w 160"/>
                <a:gd name="T7" fmla="*/ 28 h 252"/>
                <a:gd name="T8" fmla="*/ 130 w 160"/>
                <a:gd name="T9" fmla="*/ 54 h 252"/>
                <a:gd name="T10" fmla="*/ 114 w 160"/>
                <a:gd name="T11" fmla="*/ 37 h 252"/>
                <a:gd name="T12" fmla="*/ 88 w 160"/>
                <a:gd name="T13" fmla="*/ 33 h 252"/>
                <a:gd name="T14" fmla="*/ 65 w 160"/>
                <a:gd name="T15" fmla="*/ 35 h 252"/>
                <a:gd name="T16" fmla="*/ 51 w 160"/>
                <a:gd name="T17" fmla="*/ 44 h 252"/>
                <a:gd name="T18" fmla="*/ 44 w 160"/>
                <a:gd name="T19" fmla="*/ 56 h 252"/>
                <a:gd name="T20" fmla="*/ 42 w 160"/>
                <a:gd name="T21" fmla="*/ 68 h 252"/>
                <a:gd name="T22" fmla="*/ 46 w 160"/>
                <a:gd name="T23" fmla="*/ 84 h 252"/>
                <a:gd name="T24" fmla="*/ 56 w 160"/>
                <a:gd name="T25" fmla="*/ 96 h 252"/>
                <a:gd name="T26" fmla="*/ 72 w 160"/>
                <a:gd name="T27" fmla="*/ 105 h 252"/>
                <a:gd name="T28" fmla="*/ 91 w 160"/>
                <a:gd name="T29" fmla="*/ 109 h 252"/>
                <a:gd name="T30" fmla="*/ 112 w 160"/>
                <a:gd name="T31" fmla="*/ 116 h 252"/>
                <a:gd name="T32" fmla="*/ 130 w 160"/>
                <a:gd name="T33" fmla="*/ 126 h 252"/>
                <a:gd name="T34" fmla="*/ 144 w 160"/>
                <a:gd name="T35" fmla="*/ 137 h 252"/>
                <a:gd name="T36" fmla="*/ 156 w 160"/>
                <a:gd name="T37" fmla="*/ 154 h 252"/>
                <a:gd name="T38" fmla="*/ 160 w 160"/>
                <a:gd name="T39" fmla="*/ 179 h 252"/>
                <a:gd name="T40" fmla="*/ 156 w 160"/>
                <a:gd name="T41" fmla="*/ 203 h 252"/>
                <a:gd name="T42" fmla="*/ 144 w 160"/>
                <a:gd name="T43" fmla="*/ 224 h 252"/>
                <a:gd name="T44" fmla="*/ 125 w 160"/>
                <a:gd name="T45" fmla="*/ 240 h 252"/>
                <a:gd name="T46" fmla="*/ 102 w 160"/>
                <a:gd name="T47" fmla="*/ 249 h 252"/>
                <a:gd name="T48" fmla="*/ 77 w 160"/>
                <a:gd name="T49" fmla="*/ 252 h 252"/>
                <a:gd name="T50" fmla="*/ 46 w 160"/>
                <a:gd name="T51" fmla="*/ 249 h 252"/>
                <a:gd name="T52" fmla="*/ 21 w 160"/>
                <a:gd name="T53" fmla="*/ 238 h 252"/>
                <a:gd name="T54" fmla="*/ 0 w 160"/>
                <a:gd name="T55" fmla="*/ 219 h 252"/>
                <a:gd name="T56" fmla="*/ 28 w 160"/>
                <a:gd name="T57" fmla="*/ 196 h 252"/>
                <a:gd name="T58" fmla="*/ 42 w 160"/>
                <a:gd name="T59" fmla="*/ 210 h 252"/>
                <a:gd name="T60" fmla="*/ 58 w 160"/>
                <a:gd name="T61" fmla="*/ 219 h 252"/>
                <a:gd name="T62" fmla="*/ 77 w 160"/>
                <a:gd name="T63" fmla="*/ 221 h 252"/>
                <a:gd name="T64" fmla="*/ 93 w 160"/>
                <a:gd name="T65" fmla="*/ 219 h 252"/>
                <a:gd name="T66" fmla="*/ 109 w 160"/>
                <a:gd name="T67" fmla="*/ 212 h 252"/>
                <a:gd name="T68" fmla="*/ 121 w 160"/>
                <a:gd name="T69" fmla="*/ 200 h 252"/>
                <a:gd name="T70" fmla="*/ 125 w 160"/>
                <a:gd name="T71" fmla="*/ 182 h 252"/>
                <a:gd name="T72" fmla="*/ 121 w 160"/>
                <a:gd name="T73" fmla="*/ 168 h 252"/>
                <a:gd name="T74" fmla="*/ 109 w 160"/>
                <a:gd name="T75" fmla="*/ 156 h 252"/>
                <a:gd name="T76" fmla="*/ 95 w 160"/>
                <a:gd name="T77" fmla="*/ 149 h 252"/>
                <a:gd name="T78" fmla="*/ 77 w 160"/>
                <a:gd name="T79" fmla="*/ 142 h 252"/>
                <a:gd name="T80" fmla="*/ 56 w 160"/>
                <a:gd name="T81" fmla="*/ 135 h 252"/>
                <a:gd name="T82" fmla="*/ 37 w 160"/>
                <a:gd name="T83" fmla="*/ 126 h 252"/>
                <a:gd name="T84" fmla="*/ 23 w 160"/>
                <a:gd name="T85" fmla="*/ 114 h 252"/>
                <a:gd name="T86" fmla="*/ 11 w 160"/>
                <a:gd name="T87" fmla="*/ 96 h 252"/>
                <a:gd name="T88" fmla="*/ 7 w 160"/>
                <a:gd name="T89" fmla="*/ 68 h 252"/>
                <a:gd name="T90" fmla="*/ 11 w 160"/>
                <a:gd name="T91" fmla="*/ 51 h 252"/>
                <a:gd name="T92" fmla="*/ 18 w 160"/>
                <a:gd name="T93" fmla="*/ 33 h 252"/>
                <a:gd name="T94" fmla="*/ 35 w 160"/>
                <a:gd name="T95" fmla="*/ 16 h 252"/>
                <a:gd name="T96" fmla="*/ 58 w 160"/>
                <a:gd name="T97" fmla="*/ 5 h 252"/>
                <a:gd name="T98" fmla="*/ 88 w 160"/>
                <a:gd name="T9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0" h="252">
                  <a:moveTo>
                    <a:pt x="88" y="0"/>
                  </a:moveTo>
                  <a:lnTo>
                    <a:pt x="114" y="2"/>
                  </a:lnTo>
                  <a:lnTo>
                    <a:pt x="137" y="12"/>
                  </a:lnTo>
                  <a:lnTo>
                    <a:pt x="158" y="28"/>
                  </a:lnTo>
                  <a:lnTo>
                    <a:pt x="130" y="54"/>
                  </a:lnTo>
                  <a:lnTo>
                    <a:pt x="114" y="37"/>
                  </a:lnTo>
                  <a:lnTo>
                    <a:pt x="88" y="33"/>
                  </a:lnTo>
                  <a:lnTo>
                    <a:pt x="65" y="35"/>
                  </a:lnTo>
                  <a:lnTo>
                    <a:pt x="51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6" y="84"/>
                  </a:lnTo>
                  <a:lnTo>
                    <a:pt x="56" y="96"/>
                  </a:lnTo>
                  <a:lnTo>
                    <a:pt x="72" y="105"/>
                  </a:lnTo>
                  <a:lnTo>
                    <a:pt x="91" y="109"/>
                  </a:lnTo>
                  <a:lnTo>
                    <a:pt x="112" y="116"/>
                  </a:lnTo>
                  <a:lnTo>
                    <a:pt x="130" y="126"/>
                  </a:lnTo>
                  <a:lnTo>
                    <a:pt x="144" y="137"/>
                  </a:lnTo>
                  <a:lnTo>
                    <a:pt x="156" y="154"/>
                  </a:lnTo>
                  <a:lnTo>
                    <a:pt x="160" y="179"/>
                  </a:lnTo>
                  <a:lnTo>
                    <a:pt x="156" y="203"/>
                  </a:lnTo>
                  <a:lnTo>
                    <a:pt x="144" y="224"/>
                  </a:lnTo>
                  <a:lnTo>
                    <a:pt x="125" y="240"/>
                  </a:lnTo>
                  <a:lnTo>
                    <a:pt x="102" y="249"/>
                  </a:lnTo>
                  <a:lnTo>
                    <a:pt x="77" y="252"/>
                  </a:lnTo>
                  <a:lnTo>
                    <a:pt x="46" y="249"/>
                  </a:lnTo>
                  <a:lnTo>
                    <a:pt x="21" y="238"/>
                  </a:lnTo>
                  <a:lnTo>
                    <a:pt x="0" y="219"/>
                  </a:lnTo>
                  <a:lnTo>
                    <a:pt x="28" y="196"/>
                  </a:lnTo>
                  <a:lnTo>
                    <a:pt x="42" y="210"/>
                  </a:lnTo>
                  <a:lnTo>
                    <a:pt x="58" y="219"/>
                  </a:lnTo>
                  <a:lnTo>
                    <a:pt x="77" y="221"/>
                  </a:lnTo>
                  <a:lnTo>
                    <a:pt x="93" y="219"/>
                  </a:lnTo>
                  <a:lnTo>
                    <a:pt x="109" y="212"/>
                  </a:lnTo>
                  <a:lnTo>
                    <a:pt x="121" y="200"/>
                  </a:lnTo>
                  <a:lnTo>
                    <a:pt x="125" y="182"/>
                  </a:lnTo>
                  <a:lnTo>
                    <a:pt x="121" y="168"/>
                  </a:lnTo>
                  <a:lnTo>
                    <a:pt x="109" y="156"/>
                  </a:lnTo>
                  <a:lnTo>
                    <a:pt x="95" y="149"/>
                  </a:lnTo>
                  <a:lnTo>
                    <a:pt x="77" y="142"/>
                  </a:lnTo>
                  <a:lnTo>
                    <a:pt x="56" y="135"/>
                  </a:lnTo>
                  <a:lnTo>
                    <a:pt x="37" y="126"/>
                  </a:lnTo>
                  <a:lnTo>
                    <a:pt x="23" y="114"/>
                  </a:lnTo>
                  <a:lnTo>
                    <a:pt x="11" y="96"/>
                  </a:lnTo>
                  <a:lnTo>
                    <a:pt x="7" y="68"/>
                  </a:lnTo>
                  <a:lnTo>
                    <a:pt x="11" y="51"/>
                  </a:lnTo>
                  <a:lnTo>
                    <a:pt x="18" y="33"/>
                  </a:lnTo>
                  <a:lnTo>
                    <a:pt x="35" y="16"/>
                  </a:lnTo>
                  <a:lnTo>
                    <a:pt x="58" y="5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/>
            <p:cNvSpPr>
              <a:spLocks/>
            </p:cNvSpPr>
            <p:nvPr userDrawn="1"/>
          </p:nvSpPr>
          <p:spPr bwMode="auto">
            <a:xfrm>
              <a:off x="12831763" y="3175"/>
              <a:ext cx="395288" cy="381000"/>
            </a:xfrm>
            <a:custGeom>
              <a:avLst/>
              <a:gdLst>
                <a:gd name="T0" fmla="*/ 0 w 249"/>
                <a:gd name="T1" fmla="*/ 0 h 240"/>
                <a:gd name="T2" fmla="*/ 49 w 249"/>
                <a:gd name="T3" fmla="*/ 0 h 240"/>
                <a:gd name="T4" fmla="*/ 123 w 249"/>
                <a:gd name="T5" fmla="*/ 182 h 240"/>
                <a:gd name="T6" fmla="*/ 126 w 249"/>
                <a:gd name="T7" fmla="*/ 182 h 240"/>
                <a:gd name="T8" fmla="*/ 200 w 249"/>
                <a:gd name="T9" fmla="*/ 0 h 240"/>
                <a:gd name="T10" fmla="*/ 249 w 249"/>
                <a:gd name="T11" fmla="*/ 0 h 240"/>
                <a:gd name="T12" fmla="*/ 249 w 249"/>
                <a:gd name="T13" fmla="*/ 240 h 240"/>
                <a:gd name="T14" fmla="*/ 216 w 249"/>
                <a:gd name="T15" fmla="*/ 240 h 240"/>
                <a:gd name="T16" fmla="*/ 216 w 249"/>
                <a:gd name="T17" fmla="*/ 42 h 240"/>
                <a:gd name="T18" fmla="*/ 216 w 249"/>
                <a:gd name="T19" fmla="*/ 42 h 240"/>
                <a:gd name="T20" fmla="*/ 135 w 249"/>
                <a:gd name="T21" fmla="*/ 240 h 240"/>
                <a:gd name="T22" fmla="*/ 114 w 249"/>
                <a:gd name="T23" fmla="*/ 240 h 240"/>
                <a:gd name="T24" fmla="*/ 33 w 249"/>
                <a:gd name="T25" fmla="*/ 42 h 240"/>
                <a:gd name="T26" fmla="*/ 33 w 249"/>
                <a:gd name="T27" fmla="*/ 42 h 240"/>
                <a:gd name="T28" fmla="*/ 33 w 249"/>
                <a:gd name="T29" fmla="*/ 240 h 240"/>
                <a:gd name="T30" fmla="*/ 0 w 249"/>
                <a:gd name="T31" fmla="*/ 240 h 240"/>
                <a:gd name="T32" fmla="*/ 0 w 249"/>
                <a:gd name="T3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9" h="240">
                  <a:moveTo>
                    <a:pt x="0" y="0"/>
                  </a:moveTo>
                  <a:lnTo>
                    <a:pt x="49" y="0"/>
                  </a:lnTo>
                  <a:lnTo>
                    <a:pt x="123" y="182"/>
                  </a:lnTo>
                  <a:lnTo>
                    <a:pt x="126" y="182"/>
                  </a:lnTo>
                  <a:lnTo>
                    <a:pt x="200" y="0"/>
                  </a:lnTo>
                  <a:lnTo>
                    <a:pt x="249" y="0"/>
                  </a:lnTo>
                  <a:lnTo>
                    <a:pt x="249" y="240"/>
                  </a:lnTo>
                  <a:lnTo>
                    <a:pt x="216" y="240"/>
                  </a:lnTo>
                  <a:lnTo>
                    <a:pt x="216" y="42"/>
                  </a:lnTo>
                  <a:lnTo>
                    <a:pt x="216" y="42"/>
                  </a:lnTo>
                  <a:lnTo>
                    <a:pt x="135" y="240"/>
                  </a:lnTo>
                  <a:lnTo>
                    <a:pt x="114" y="240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auto">
            <a:xfrm>
              <a:off x="13263563" y="3175"/>
              <a:ext cx="377825" cy="381000"/>
            </a:xfrm>
            <a:custGeom>
              <a:avLst/>
              <a:gdLst>
                <a:gd name="T0" fmla="*/ 119 w 238"/>
                <a:gd name="T1" fmla="*/ 42 h 240"/>
                <a:gd name="T2" fmla="*/ 72 w 238"/>
                <a:gd name="T3" fmla="*/ 151 h 240"/>
                <a:gd name="T4" fmla="*/ 163 w 238"/>
                <a:gd name="T5" fmla="*/ 151 h 240"/>
                <a:gd name="T6" fmla="*/ 119 w 238"/>
                <a:gd name="T7" fmla="*/ 42 h 240"/>
                <a:gd name="T8" fmla="*/ 119 w 238"/>
                <a:gd name="T9" fmla="*/ 42 h 240"/>
                <a:gd name="T10" fmla="*/ 105 w 238"/>
                <a:gd name="T11" fmla="*/ 0 h 240"/>
                <a:gd name="T12" fmla="*/ 135 w 238"/>
                <a:gd name="T13" fmla="*/ 0 h 240"/>
                <a:gd name="T14" fmla="*/ 238 w 238"/>
                <a:gd name="T15" fmla="*/ 240 h 240"/>
                <a:gd name="T16" fmla="*/ 200 w 238"/>
                <a:gd name="T17" fmla="*/ 240 h 240"/>
                <a:gd name="T18" fmla="*/ 175 w 238"/>
                <a:gd name="T19" fmla="*/ 179 h 240"/>
                <a:gd name="T20" fmla="*/ 61 w 238"/>
                <a:gd name="T21" fmla="*/ 179 h 240"/>
                <a:gd name="T22" fmla="*/ 37 w 238"/>
                <a:gd name="T23" fmla="*/ 240 h 240"/>
                <a:gd name="T24" fmla="*/ 0 w 238"/>
                <a:gd name="T25" fmla="*/ 240 h 240"/>
                <a:gd name="T26" fmla="*/ 105 w 238"/>
                <a:gd name="T2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8" h="240">
                  <a:moveTo>
                    <a:pt x="119" y="42"/>
                  </a:moveTo>
                  <a:lnTo>
                    <a:pt x="72" y="151"/>
                  </a:lnTo>
                  <a:lnTo>
                    <a:pt x="163" y="151"/>
                  </a:lnTo>
                  <a:lnTo>
                    <a:pt x="119" y="42"/>
                  </a:lnTo>
                  <a:lnTo>
                    <a:pt x="119" y="42"/>
                  </a:lnTo>
                  <a:close/>
                  <a:moveTo>
                    <a:pt x="105" y="0"/>
                  </a:moveTo>
                  <a:lnTo>
                    <a:pt x="135" y="0"/>
                  </a:lnTo>
                  <a:lnTo>
                    <a:pt x="238" y="240"/>
                  </a:lnTo>
                  <a:lnTo>
                    <a:pt x="200" y="240"/>
                  </a:lnTo>
                  <a:lnTo>
                    <a:pt x="175" y="179"/>
                  </a:lnTo>
                  <a:lnTo>
                    <a:pt x="61" y="179"/>
                  </a:lnTo>
                  <a:lnTo>
                    <a:pt x="37" y="240"/>
                  </a:lnTo>
                  <a:lnTo>
                    <a:pt x="0" y="24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auto">
            <a:xfrm>
              <a:off x="13681075" y="3175"/>
              <a:ext cx="269875" cy="381000"/>
            </a:xfrm>
            <a:custGeom>
              <a:avLst/>
              <a:gdLst>
                <a:gd name="T0" fmla="*/ 33 w 170"/>
                <a:gd name="T1" fmla="*/ 28 h 240"/>
                <a:gd name="T2" fmla="*/ 33 w 170"/>
                <a:gd name="T3" fmla="*/ 105 h 240"/>
                <a:gd name="T4" fmla="*/ 75 w 170"/>
                <a:gd name="T5" fmla="*/ 105 h 240"/>
                <a:gd name="T6" fmla="*/ 91 w 170"/>
                <a:gd name="T7" fmla="*/ 105 h 240"/>
                <a:gd name="T8" fmla="*/ 105 w 170"/>
                <a:gd name="T9" fmla="*/ 100 h 240"/>
                <a:gd name="T10" fmla="*/ 117 w 170"/>
                <a:gd name="T11" fmla="*/ 96 h 240"/>
                <a:gd name="T12" fmla="*/ 124 w 170"/>
                <a:gd name="T13" fmla="*/ 84 h 240"/>
                <a:gd name="T14" fmla="*/ 126 w 170"/>
                <a:gd name="T15" fmla="*/ 68 h 240"/>
                <a:gd name="T16" fmla="*/ 124 w 170"/>
                <a:gd name="T17" fmla="*/ 51 h 240"/>
                <a:gd name="T18" fmla="*/ 117 w 170"/>
                <a:gd name="T19" fmla="*/ 40 h 240"/>
                <a:gd name="T20" fmla="*/ 105 w 170"/>
                <a:gd name="T21" fmla="*/ 33 h 240"/>
                <a:gd name="T22" fmla="*/ 91 w 170"/>
                <a:gd name="T23" fmla="*/ 30 h 240"/>
                <a:gd name="T24" fmla="*/ 75 w 170"/>
                <a:gd name="T25" fmla="*/ 28 h 240"/>
                <a:gd name="T26" fmla="*/ 33 w 170"/>
                <a:gd name="T27" fmla="*/ 28 h 240"/>
                <a:gd name="T28" fmla="*/ 0 w 170"/>
                <a:gd name="T29" fmla="*/ 0 h 240"/>
                <a:gd name="T30" fmla="*/ 84 w 170"/>
                <a:gd name="T31" fmla="*/ 0 h 240"/>
                <a:gd name="T32" fmla="*/ 112 w 170"/>
                <a:gd name="T33" fmla="*/ 2 h 240"/>
                <a:gd name="T34" fmla="*/ 131 w 170"/>
                <a:gd name="T35" fmla="*/ 12 h 240"/>
                <a:gd name="T36" fmla="*/ 145 w 170"/>
                <a:gd name="T37" fmla="*/ 23 h 240"/>
                <a:gd name="T38" fmla="*/ 154 w 170"/>
                <a:gd name="T39" fmla="*/ 37 h 240"/>
                <a:gd name="T40" fmla="*/ 158 w 170"/>
                <a:gd name="T41" fmla="*/ 51 h 240"/>
                <a:gd name="T42" fmla="*/ 161 w 170"/>
                <a:gd name="T43" fmla="*/ 68 h 240"/>
                <a:gd name="T44" fmla="*/ 156 w 170"/>
                <a:gd name="T45" fmla="*/ 89 h 240"/>
                <a:gd name="T46" fmla="*/ 145 w 170"/>
                <a:gd name="T47" fmla="*/ 109 h 240"/>
                <a:gd name="T48" fmla="*/ 126 w 170"/>
                <a:gd name="T49" fmla="*/ 123 h 240"/>
                <a:gd name="T50" fmla="*/ 103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8 w 170"/>
                <a:gd name="T57" fmla="*/ 133 h 240"/>
                <a:gd name="T58" fmla="*/ 33 w 170"/>
                <a:gd name="T59" fmla="*/ 133 h 240"/>
                <a:gd name="T60" fmla="*/ 33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3" y="28"/>
                  </a:moveTo>
                  <a:lnTo>
                    <a:pt x="33" y="105"/>
                  </a:lnTo>
                  <a:lnTo>
                    <a:pt x="75" y="105"/>
                  </a:lnTo>
                  <a:lnTo>
                    <a:pt x="91" y="105"/>
                  </a:lnTo>
                  <a:lnTo>
                    <a:pt x="105" y="100"/>
                  </a:lnTo>
                  <a:lnTo>
                    <a:pt x="117" y="96"/>
                  </a:lnTo>
                  <a:lnTo>
                    <a:pt x="124" y="84"/>
                  </a:lnTo>
                  <a:lnTo>
                    <a:pt x="126" y="68"/>
                  </a:lnTo>
                  <a:lnTo>
                    <a:pt x="124" y="51"/>
                  </a:lnTo>
                  <a:lnTo>
                    <a:pt x="117" y="40"/>
                  </a:lnTo>
                  <a:lnTo>
                    <a:pt x="105" y="33"/>
                  </a:lnTo>
                  <a:lnTo>
                    <a:pt x="91" y="30"/>
                  </a:lnTo>
                  <a:lnTo>
                    <a:pt x="75" y="28"/>
                  </a:lnTo>
                  <a:lnTo>
                    <a:pt x="33" y="28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112" y="2"/>
                  </a:lnTo>
                  <a:lnTo>
                    <a:pt x="131" y="12"/>
                  </a:lnTo>
                  <a:lnTo>
                    <a:pt x="145" y="23"/>
                  </a:lnTo>
                  <a:lnTo>
                    <a:pt x="154" y="37"/>
                  </a:lnTo>
                  <a:lnTo>
                    <a:pt x="158" y="51"/>
                  </a:lnTo>
                  <a:lnTo>
                    <a:pt x="161" y="68"/>
                  </a:lnTo>
                  <a:lnTo>
                    <a:pt x="156" y="89"/>
                  </a:lnTo>
                  <a:lnTo>
                    <a:pt x="145" y="109"/>
                  </a:lnTo>
                  <a:lnTo>
                    <a:pt x="126" y="123"/>
                  </a:lnTo>
                  <a:lnTo>
                    <a:pt x="103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8" y="133"/>
                  </a:lnTo>
                  <a:lnTo>
                    <a:pt x="33" y="133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"/>
            <p:cNvSpPr>
              <a:spLocks/>
            </p:cNvSpPr>
            <p:nvPr userDrawn="1"/>
          </p:nvSpPr>
          <p:spPr bwMode="auto">
            <a:xfrm>
              <a:off x="13958888" y="3175"/>
              <a:ext cx="295275" cy="381000"/>
            </a:xfrm>
            <a:custGeom>
              <a:avLst/>
              <a:gdLst>
                <a:gd name="T0" fmla="*/ 0 w 186"/>
                <a:gd name="T1" fmla="*/ 0 h 240"/>
                <a:gd name="T2" fmla="*/ 186 w 186"/>
                <a:gd name="T3" fmla="*/ 0 h 240"/>
                <a:gd name="T4" fmla="*/ 186 w 186"/>
                <a:gd name="T5" fmla="*/ 30 h 240"/>
                <a:gd name="T6" fmla="*/ 109 w 186"/>
                <a:gd name="T7" fmla="*/ 30 h 240"/>
                <a:gd name="T8" fmla="*/ 109 w 186"/>
                <a:gd name="T9" fmla="*/ 240 h 240"/>
                <a:gd name="T10" fmla="*/ 77 w 186"/>
                <a:gd name="T11" fmla="*/ 240 h 240"/>
                <a:gd name="T12" fmla="*/ 77 w 186"/>
                <a:gd name="T13" fmla="*/ 30 h 240"/>
                <a:gd name="T14" fmla="*/ 0 w 186"/>
                <a:gd name="T15" fmla="*/ 30 h 240"/>
                <a:gd name="T16" fmla="*/ 0 w 186"/>
                <a:gd name="T1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240">
                  <a:moveTo>
                    <a:pt x="0" y="0"/>
                  </a:moveTo>
                  <a:lnTo>
                    <a:pt x="186" y="0"/>
                  </a:lnTo>
                  <a:lnTo>
                    <a:pt x="186" y="30"/>
                  </a:lnTo>
                  <a:lnTo>
                    <a:pt x="109" y="30"/>
                  </a:lnTo>
                  <a:lnTo>
                    <a:pt x="109" y="240"/>
                  </a:lnTo>
                  <a:lnTo>
                    <a:pt x="77" y="240"/>
                  </a:lnTo>
                  <a:lnTo>
                    <a:pt x="77" y="30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0"/>
            <p:cNvSpPr>
              <a:spLocks/>
            </p:cNvSpPr>
            <p:nvPr userDrawn="1"/>
          </p:nvSpPr>
          <p:spPr bwMode="auto">
            <a:xfrm>
              <a:off x="14298613" y="3175"/>
              <a:ext cx="254000" cy="381000"/>
            </a:xfrm>
            <a:custGeom>
              <a:avLst/>
              <a:gdLst>
                <a:gd name="T0" fmla="*/ 0 w 160"/>
                <a:gd name="T1" fmla="*/ 0 h 240"/>
                <a:gd name="T2" fmla="*/ 156 w 160"/>
                <a:gd name="T3" fmla="*/ 0 h 240"/>
                <a:gd name="T4" fmla="*/ 156 w 160"/>
                <a:gd name="T5" fmla="*/ 30 h 240"/>
                <a:gd name="T6" fmla="*/ 32 w 160"/>
                <a:gd name="T7" fmla="*/ 30 h 240"/>
                <a:gd name="T8" fmla="*/ 32 w 160"/>
                <a:gd name="T9" fmla="*/ 102 h 240"/>
                <a:gd name="T10" fmla="*/ 146 w 160"/>
                <a:gd name="T11" fmla="*/ 102 h 240"/>
                <a:gd name="T12" fmla="*/ 146 w 160"/>
                <a:gd name="T13" fmla="*/ 133 h 240"/>
                <a:gd name="T14" fmla="*/ 32 w 160"/>
                <a:gd name="T15" fmla="*/ 133 h 240"/>
                <a:gd name="T16" fmla="*/ 32 w 160"/>
                <a:gd name="T17" fmla="*/ 210 h 240"/>
                <a:gd name="T18" fmla="*/ 160 w 160"/>
                <a:gd name="T19" fmla="*/ 210 h 240"/>
                <a:gd name="T20" fmla="*/ 160 w 160"/>
                <a:gd name="T21" fmla="*/ 240 h 240"/>
                <a:gd name="T22" fmla="*/ 0 w 160"/>
                <a:gd name="T23" fmla="*/ 240 h 240"/>
                <a:gd name="T24" fmla="*/ 0 w 160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40">
                  <a:moveTo>
                    <a:pt x="0" y="0"/>
                  </a:moveTo>
                  <a:lnTo>
                    <a:pt x="156" y="0"/>
                  </a:lnTo>
                  <a:lnTo>
                    <a:pt x="156" y="30"/>
                  </a:lnTo>
                  <a:lnTo>
                    <a:pt x="32" y="30"/>
                  </a:lnTo>
                  <a:lnTo>
                    <a:pt x="32" y="102"/>
                  </a:lnTo>
                  <a:lnTo>
                    <a:pt x="146" y="102"/>
                  </a:lnTo>
                  <a:lnTo>
                    <a:pt x="146" y="133"/>
                  </a:lnTo>
                  <a:lnTo>
                    <a:pt x="32" y="133"/>
                  </a:lnTo>
                  <a:lnTo>
                    <a:pt x="32" y="210"/>
                  </a:lnTo>
                  <a:lnTo>
                    <a:pt x="160" y="210"/>
                  </a:lnTo>
                  <a:lnTo>
                    <a:pt x="160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/>
            <p:cNvSpPr>
              <a:spLocks noEditPoints="1"/>
            </p:cNvSpPr>
            <p:nvPr userDrawn="1"/>
          </p:nvSpPr>
          <p:spPr bwMode="auto">
            <a:xfrm>
              <a:off x="14619288" y="3175"/>
              <a:ext cx="269875" cy="381000"/>
            </a:xfrm>
            <a:custGeom>
              <a:avLst/>
              <a:gdLst>
                <a:gd name="T0" fmla="*/ 33 w 170"/>
                <a:gd name="T1" fmla="*/ 28 h 240"/>
                <a:gd name="T2" fmla="*/ 33 w 170"/>
                <a:gd name="T3" fmla="*/ 105 h 240"/>
                <a:gd name="T4" fmla="*/ 75 w 170"/>
                <a:gd name="T5" fmla="*/ 105 h 240"/>
                <a:gd name="T6" fmla="*/ 89 w 170"/>
                <a:gd name="T7" fmla="*/ 105 h 240"/>
                <a:gd name="T8" fmla="*/ 103 w 170"/>
                <a:gd name="T9" fmla="*/ 100 h 240"/>
                <a:gd name="T10" fmla="*/ 114 w 170"/>
                <a:gd name="T11" fmla="*/ 96 h 240"/>
                <a:gd name="T12" fmla="*/ 124 w 170"/>
                <a:gd name="T13" fmla="*/ 84 h 240"/>
                <a:gd name="T14" fmla="*/ 126 w 170"/>
                <a:gd name="T15" fmla="*/ 68 h 240"/>
                <a:gd name="T16" fmla="*/ 124 w 170"/>
                <a:gd name="T17" fmla="*/ 51 h 240"/>
                <a:gd name="T18" fmla="*/ 114 w 170"/>
                <a:gd name="T19" fmla="*/ 40 h 240"/>
                <a:gd name="T20" fmla="*/ 103 w 170"/>
                <a:gd name="T21" fmla="*/ 33 h 240"/>
                <a:gd name="T22" fmla="*/ 89 w 170"/>
                <a:gd name="T23" fmla="*/ 30 h 240"/>
                <a:gd name="T24" fmla="*/ 75 w 170"/>
                <a:gd name="T25" fmla="*/ 28 h 240"/>
                <a:gd name="T26" fmla="*/ 33 w 170"/>
                <a:gd name="T27" fmla="*/ 28 h 240"/>
                <a:gd name="T28" fmla="*/ 0 w 170"/>
                <a:gd name="T29" fmla="*/ 0 h 240"/>
                <a:gd name="T30" fmla="*/ 84 w 170"/>
                <a:gd name="T31" fmla="*/ 0 h 240"/>
                <a:gd name="T32" fmla="*/ 110 w 170"/>
                <a:gd name="T33" fmla="*/ 2 h 240"/>
                <a:gd name="T34" fmla="*/ 131 w 170"/>
                <a:gd name="T35" fmla="*/ 12 h 240"/>
                <a:gd name="T36" fmla="*/ 145 w 170"/>
                <a:gd name="T37" fmla="*/ 23 h 240"/>
                <a:gd name="T38" fmla="*/ 154 w 170"/>
                <a:gd name="T39" fmla="*/ 37 h 240"/>
                <a:gd name="T40" fmla="*/ 159 w 170"/>
                <a:gd name="T41" fmla="*/ 51 h 240"/>
                <a:gd name="T42" fmla="*/ 161 w 170"/>
                <a:gd name="T43" fmla="*/ 68 h 240"/>
                <a:gd name="T44" fmla="*/ 156 w 170"/>
                <a:gd name="T45" fmla="*/ 89 h 240"/>
                <a:gd name="T46" fmla="*/ 145 w 170"/>
                <a:gd name="T47" fmla="*/ 109 h 240"/>
                <a:gd name="T48" fmla="*/ 126 w 170"/>
                <a:gd name="T49" fmla="*/ 123 h 240"/>
                <a:gd name="T50" fmla="*/ 100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8 w 170"/>
                <a:gd name="T57" fmla="*/ 133 h 240"/>
                <a:gd name="T58" fmla="*/ 33 w 170"/>
                <a:gd name="T59" fmla="*/ 133 h 240"/>
                <a:gd name="T60" fmla="*/ 33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3" y="28"/>
                  </a:moveTo>
                  <a:lnTo>
                    <a:pt x="33" y="105"/>
                  </a:lnTo>
                  <a:lnTo>
                    <a:pt x="75" y="105"/>
                  </a:lnTo>
                  <a:lnTo>
                    <a:pt x="89" y="105"/>
                  </a:lnTo>
                  <a:lnTo>
                    <a:pt x="103" y="100"/>
                  </a:lnTo>
                  <a:lnTo>
                    <a:pt x="114" y="96"/>
                  </a:lnTo>
                  <a:lnTo>
                    <a:pt x="124" y="84"/>
                  </a:lnTo>
                  <a:lnTo>
                    <a:pt x="126" y="68"/>
                  </a:lnTo>
                  <a:lnTo>
                    <a:pt x="124" y="51"/>
                  </a:lnTo>
                  <a:lnTo>
                    <a:pt x="114" y="40"/>
                  </a:lnTo>
                  <a:lnTo>
                    <a:pt x="103" y="33"/>
                  </a:lnTo>
                  <a:lnTo>
                    <a:pt x="89" y="30"/>
                  </a:lnTo>
                  <a:lnTo>
                    <a:pt x="75" y="28"/>
                  </a:lnTo>
                  <a:lnTo>
                    <a:pt x="33" y="28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110" y="2"/>
                  </a:lnTo>
                  <a:lnTo>
                    <a:pt x="131" y="12"/>
                  </a:lnTo>
                  <a:lnTo>
                    <a:pt x="145" y="23"/>
                  </a:lnTo>
                  <a:lnTo>
                    <a:pt x="154" y="37"/>
                  </a:lnTo>
                  <a:lnTo>
                    <a:pt x="159" y="51"/>
                  </a:lnTo>
                  <a:lnTo>
                    <a:pt x="161" y="68"/>
                  </a:lnTo>
                  <a:lnTo>
                    <a:pt x="156" y="89"/>
                  </a:lnTo>
                  <a:lnTo>
                    <a:pt x="145" y="109"/>
                  </a:lnTo>
                  <a:lnTo>
                    <a:pt x="126" y="123"/>
                  </a:lnTo>
                  <a:lnTo>
                    <a:pt x="100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8" y="133"/>
                  </a:lnTo>
                  <a:lnTo>
                    <a:pt x="33" y="133"/>
                  </a:lnTo>
                  <a:lnTo>
                    <a:pt x="33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15030450" y="3175"/>
              <a:ext cx="512763" cy="381000"/>
            </a:xfrm>
            <a:custGeom>
              <a:avLst/>
              <a:gdLst>
                <a:gd name="T0" fmla="*/ 0 w 323"/>
                <a:gd name="T1" fmla="*/ 0 h 240"/>
                <a:gd name="T2" fmla="*/ 35 w 323"/>
                <a:gd name="T3" fmla="*/ 0 h 240"/>
                <a:gd name="T4" fmla="*/ 86 w 323"/>
                <a:gd name="T5" fmla="*/ 191 h 240"/>
                <a:gd name="T6" fmla="*/ 86 w 323"/>
                <a:gd name="T7" fmla="*/ 191 h 240"/>
                <a:gd name="T8" fmla="*/ 144 w 323"/>
                <a:gd name="T9" fmla="*/ 0 h 240"/>
                <a:gd name="T10" fmla="*/ 181 w 323"/>
                <a:gd name="T11" fmla="*/ 0 h 240"/>
                <a:gd name="T12" fmla="*/ 237 w 323"/>
                <a:gd name="T13" fmla="*/ 191 h 240"/>
                <a:gd name="T14" fmla="*/ 237 w 323"/>
                <a:gd name="T15" fmla="*/ 191 h 240"/>
                <a:gd name="T16" fmla="*/ 291 w 323"/>
                <a:gd name="T17" fmla="*/ 0 h 240"/>
                <a:gd name="T18" fmla="*/ 323 w 323"/>
                <a:gd name="T19" fmla="*/ 0 h 240"/>
                <a:gd name="T20" fmla="*/ 253 w 323"/>
                <a:gd name="T21" fmla="*/ 240 h 240"/>
                <a:gd name="T22" fmla="*/ 221 w 323"/>
                <a:gd name="T23" fmla="*/ 240 h 240"/>
                <a:gd name="T24" fmla="*/ 163 w 323"/>
                <a:gd name="T25" fmla="*/ 44 h 240"/>
                <a:gd name="T26" fmla="*/ 160 w 323"/>
                <a:gd name="T27" fmla="*/ 44 h 240"/>
                <a:gd name="T28" fmla="*/ 104 w 323"/>
                <a:gd name="T29" fmla="*/ 240 h 240"/>
                <a:gd name="T30" fmla="*/ 69 w 323"/>
                <a:gd name="T31" fmla="*/ 240 h 240"/>
                <a:gd name="T32" fmla="*/ 0 w 323"/>
                <a:gd name="T3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3" h="240">
                  <a:moveTo>
                    <a:pt x="0" y="0"/>
                  </a:moveTo>
                  <a:lnTo>
                    <a:pt x="35" y="0"/>
                  </a:lnTo>
                  <a:lnTo>
                    <a:pt x="86" y="191"/>
                  </a:lnTo>
                  <a:lnTo>
                    <a:pt x="86" y="191"/>
                  </a:lnTo>
                  <a:lnTo>
                    <a:pt x="144" y="0"/>
                  </a:lnTo>
                  <a:lnTo>
                    <a:pt x="181" y="0"/>
                  </a:lnTo>
                  <a:lnTo>
                    <a:pt x="237" y="191"/>
                  </a:lnTo>
                  <a:lnTo>
                    <a:pt x="237" y="191"/>
                  </a:lnTo>
                  <a:lnTo>
                    <a:pt x="291" y="0"/>
                  </a:lnTo>
                  <a:lnTo>
                    <a:pt x="323" y="0"/>
                  </a:lnTo>
                  <a:lnTo>
                    <a:pt x="253" y="240"/>
                  </a:lnTo>
                  <a:lnTo>
                    <a:pt x="221" y="240"/>
                  </a:lnTo>
                  <a:lnTo>
                    <a:pt x="163" y="44"/>
                  </a:lnTo>
                  <a:lnTo>
                    <a:pt x="160" y="44"/>
                  </a:lnTo>
                  <a:lnTo>
                    <a:pt x="104" y="240"/>
                  </a:lnTo>
                  <a:lnTo>
                    <a:pt x="69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3"/>
            <p:cNvSpPr>
              <a:spLocks noEditPoints="1"/>
            </p:cNvSpPr>
            <p:nvPr userDrawn="1"/>
          </p:nvSpPr>
          <p:spPr bwMode="auto">
            <a:xfrm>
              <a:off x="15562263" y="-7938"/>
              <a:ext cx="395288" cy="400050"/>
            </a:xfrm>
            <a:custGeom>
              <a:avLst/>
              <a:gdLst>
                <a:gd name="T0" fmla="*/ 123 w 249"/>
                <a:gd name="T1" fmla="*/ 33 h 252"/>
                <a:gd name="T2" fmla="*/ 93 w 249"/>
                <a:gd name="T3" fmla="*/ 37 h 252"/>
                <a:gd name="T4" fmla="*/ 70 w 249"/>
                <a:gd name="T5" fmla="*/ 49 h 252"/>
                <a:gd name="T6" fmla="*/ 51 w 249"/>
                <a:gd name="T7" fmla="*/ 70 h 252"/>
                <a:gd name="T8" fmla="*/ 37 w 249"/>
                <a:gd name="T9" fmla="*/ 98 h 252"/>
                <a:gd name="T10" fmla="*/ 35 w 249"/>
                <a:gd name="T11" fmla="*/ 126 h 252"/>
                <a:gd name="T12" fmla="*/ 37 w 249"/>
                <a:gd name="T13" fmla="*/ 156 h 252"/>
                <a:gd name="T14" fmla="*/ 51 w 249"/>
                <a:gd name="T15" fmla="*/ 182 h 252"/>
                <a:gd name="T16" fmla="*/ 70 w 249"/>
                <a:gd name="T17" fmla="*/ 203 h 252"/>
                <a:gd name="T18" fmla="*/ 93 w 249"/>
                <a:gd name="T19" fmla="*/ 217 h 252"/>
                <a:gd name="T20" fmla="*/ 123 w 249"/>
                <a:gd name="T21" fmla="*/ 221 h 252"/>
                <a:gd name="T22" fmla="*/ 153 w 249"/>
                <a:gd name="T23" fmla="*/ 217 h 252"/>
                <a:gd name="T24" fmla="*/ 179 w 249"/>
                <a:gd name="T25" fmla="*/ 203 h 252"/>
                <a:gd name="T26" fmla="*/ 198 w 249"/>
                <a:gd name="T27" fmla="*/ 182 h 252"/>
                <a:gd name="T28" fmla="*/ 209 w 249"/>
                <a:gd name="T29" fmla="*/ 156 h 252"/>
                <a:gd name="T30" fmla="*/ 214 w 249"/>
                <a:gd name="T31" fmla="*/ 126 h 252"/>
                <a:gd name="T32" fmla="*/ 209 w 249"/>
                <a:gd name="T33" fmla="*/ 98 h 252"/>
                <a:gd name="T34" fmla="*/ 198 w 249"/>
                <a:gd name="T35" fmla="*/ 70 h 252"/>
                <a:gd name="T36" fmla="*/ 179 w 249"/>
                <a:gd name="T37" fmla="*/ 49 h 252"/>
                <a:gd name="T38" fmla="*/ 153 w 249"/>
                <a:gd name="T39" fmla="*/ 37 h 252"/>
                <a:gd name="T40" fmla="*/ 123 w 249"/>
                <a:gd name="T41" fmla="*/ 33 h 252"/>
                <a:gd name="T42" fmla="*/ 123 w 249"/>
                <a:gd name="T43" fmla="*/ 0 h 252"/>
                <a:gd name="T44" fmla="*/ 165 w 249"/>
                <a:gd name="T45" fmla="*/ 7 h 252"/>
                <a:gd name="T46" fmla="*/ 200 w 249"/>
                <a:gd name="T47" fmla="*/ 26 h 252"/>
                <a:gd name="T48" fmla="*/ 226 w 249"/>
                <a:gd name="T49" fmla="*/ 51 h 252"/>
                <a:gd name="T50" fmla="*/ 242 w 249"/>
                <a:gd name="T51" fmla="*/ 86 h 252"/>
                <a:gd name="T52" fmla="*/ 249 w 249"/>
                <a:gd name="T53" fmla="*/ 126 h 252"/>
                <a:gd name="T54" fmla="*/ 242 w 249"/>
                <a:gd name="T55" fmla="*/ 168 h 252"/>
                <a:gd name="T56" fmla="*/ 226 w 249"/>
                <a:gd name="T57" fmla="*/ 203 h 252"/>
                <a:gd name="T58" fmla="*/ 200 w 249"/>
                <a:gd name="T59" fmla="*/ 228 h 252"/>
                <a:gd name="T60" fmla="*/ 165 w 249"/>
                <a:gd name="T61" fmla="*/ 247 h 252"/>
                <a:gd name="T62" fmla="*/ 123 w 249"/>
                <a:gd name="T63" fmla="*/ 252 h 252"/>
                <a:gd name="T64" fmla="*/ 84 w 249"/>
                <a:gd name="T65" fmla="*/ 247 h 252"/>
                <a:gd name="T66" fmla="*/ 49 w 249"/>
                <a:gd name="T67" fmla="*/ 228 h 252"/>
                <a:gd name="T68" fmla="*/ 23 w 249"/>
                <a:gd name="T69" fmla="*/ 203 h 252"/>
                <a:gd name="T70" fmla="*/ 4 w 249"/>
                <a:gd name="T71" fmla="*/ 168 h 252"/>
                <a:gd name="T72" fmla="*/ 0 w 249"/>
                <a:gd name="T73" fmla="*/ 126 h 252"/>
                <a:gd name="T74" fmla="*/ 4 w 249"/>
                <a:gd name="T75" fmla="*/ 86 h 252"/>
                <a:gd name="T76" fmla="*/ 23 w 249"/>
                <a:gd name="T77" fmla="*/ 51 h 252"/>
                <a:gd name="T78" fmla="*/ 49 w 249"/>
                <a:gd name="T79" fmla="*/ 26 h 252"/>
                <a:gd name="T80" fmla="*/ 84 w 249"/>
                <a:gd name="T81" fmla="*/ 7 h 252"/>
                <a:gd name="T82" fmla="*/ 123 w 249"/>
                <a:gd name="T83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9" h="252">
                  <a:moveTo>
                    <a:pt x="123" y="33"/>
                  </a:moveTo>
                  <a:lnTo>
                    <a:pt x="93" y="37"/>
                  </a:lnTo>
                  <a:lnTo>
                    <a:pt x="70" y="49"/>
                  </a:lnTo>
                  <a:lnTo>
                    <a:pt x="51" y="70"/>
                  </a:lnTo>
                  <a:lnTo>
                    <a:pt x="37" y="98"/>
                  </a:lnTo>
                  <a:lnTo>
                    <a:pt x="35" y="126"/>
                  </a:lnTo>
                  <a:lnTo>
                    <a:pt x="37" y="156"/>
                  </a:lnTo>
                  <a:lnTo>
                    <a:pt x="51" y="182"/>
                  </a:lnTo>
                  <a:lnTo>
                    <a:pt x="70" y="203"/>
                  </a:lnTo>
                  <a:lnTo>
                    <a:pt x="93" y="217"/>
                  </a:lnTo>
                  <a:lnTo>
                    <a:pt x="123" y="221"/>
                  </a:lnTo>
                  <a:lnTo>
                    <a:pt x="153" y="217"/>
                  </a:lnTo>
                  <a:lnTo>
                    <a:pt x="179" y="203"/>
                  </a:lnTo>
                  <a:lnTo>
                    <a:pt x="198" y="182"/>
                  </a:lnTo>
                  <a:lnTo>
                    <a:pt x="209" y="156"/>
                  </a:lnTo>
                  <a:lnTo>
                    <a:pt x="214" y="126"/>
                  </a:lnTo>
                  <a:lnTo>
                    <a:pt x="209" y="98"/>
                  </a:lnTo>
                  <a:lnTo>
                    <a:pt x="198" y="70"/>
                  </a:lnTo>
                  <a:lnTo>
                    <a:pt x="179" y="49"/>
                  </a:lnTo>
                  <a:lnTo>
                    <a:pt x="153" y="37"/>
                  </a:lnTo>
                  <a:lnTo>
                    <a:pt x="123" y="33"/>
                  </a:lnTo>
                  <a:close/>
                  <a:moveTo>
                    <a:pt x="123" y="0"/>
                  </a:moveTo>
                  <a:lnTo>
                    <a:pt x="165" y="7"/>
                  </a:lnTo>
                  <a:lnTo>
                    <a:pt x="200" y="26"/>
                  </a:lnTo>
                  <a:lnTo>
                    <a:pt x="226" y="51"/>
                  </a:lnTo>
                  <a:lnTo>
                    <a:pt x="242" y="86"/>
                  </a:lnTo>
                  <a:lnTo>
                    <a:pt x="249" y="126"/>
                  </a:lnTo>
                  <a:lnTo>
                    <a:pt x="242" y="168"/>
                  </a:lnTo>
                  <a:lnTo>
                    <a:pt x="226" y="203"/>
                  </a:lnTo>
                  <a:lnTo>
                    <a:pt x="200" y="228"/>
                  </a:lnTo>
                  <a:lnTo>
                    <a:pt x="165" y="247"/>
                  </a:lnTo>
                  <a:lnTo>
                    <a:pt x="123" y="252"/>
                  </a:lnTo>
                  <a:lnTo>
                    <a:pt x="84" y="247"/>
                  </a:lnTo>
                  <a:lnTo>
                    <a:pt x="49" y="228"/>
                  </a:lnTo>
                  <a:lnTo>
                    <a:pt x="23" y="203"/>
                  </a:lnTo>
                  <a:lnTo>
                    <a:pt x="4" y="168"/>
                  </a:lnTo>
                  <a:lnTo>
                    <a:pt x="0" y="126"/>
                  </a:lnTo>
                  <a:lnTo>
                    <a:pt x="4" y="86"/>
                  </a:lnTo>
                  <a:lnTo>
                    <a:pt x="23" y="51"/>
                  </a:lnTo>
                  <a:lnTo>
                    <a:pt x="49" y="26"/>
                  </a:lnTo>
                  <a:lnTo>
                    <a:pt x="84" y="7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16024225" y="3175"/>
              <a:ext cx="269875" cy="381000"/>
            </a:xfrm>
            <a:custGeom>
              <a:avLst/>
              <a:gdLst>
                <a:gd name="T0" fmla="*/ 32 w 170"/>
                <a:gd name="T1" fmla="*/ 28 h 240"/>
                <a:gd name="T2" fmla="*/ 32 w 170"/>
                <a:gd name="T3" fmla="*/ 105 h 240"/>
                <a:gd name="T4" fmla="*/ 74 w 170"/>
                <a:gd name="T5" fmla="*/ 105 h 240"/>
                <a:gd name="T6" fmla="*/ 88 w 170"/>
                <a:gd name="T7" fmla="*/ 105 h 240"/>
                <a:gd name="T8" fmla="*/ 102 w 170"/>
                <a:gd name="T9" fmla="*/ 100 h 240"/>
                <a:gd name="T10" fmla="*/ 114 w 170"/>
                <a:gd name="T11" fmla="*/ 96 h 240"/>
                <a:gd name="T12" fmla="*/ 123 w 170"/>
                <a:gd name="T13" fmla="*/ 84 h 240"/>
                <a:gd name="T14" fmla="*/ 125 w 170"/>
                <a:gd name="T15" fmla="*/ 68 h 240"/>
                <a:gd name="T16" fmla="*/ 123 w 170"/>
                <a:gd name="T17" fmla="*/ 51 h 240"/>
                <a:gd name="T18" fmla="*/ 114 w 170"/>
                <a:gd name="T19" fmla="*/ 40 h 240"/>
                <a:gd name="T20" fmla="*/ 102 w 170"/>
                <a:gd name="T21" fmla="*/ 33 h 240"/>
                <a:gd name="T22" fmla="*/ 88 w 170"/>
                <a:gd name="T23" fmla="*/ 30 h 240"/>
                <a:gd name="T24" fmla="*/ 74 w 170"/>
                <a:gd name="T25" fmla="*/ 28 h 240"/>
                <a:gd name="T26" fmla="*/ 32 w 170"/>
                <a:gd name="T27" fmla="*/ 28 h 240"/>
                <a:gd name="T28" fmla="*/ 0 w 170"/>
                <a:gd name="T29" fmla="*/ 0 h 240"/>
                <a:gd name="T30" fmla="*/ 83 w 170"/>
                <a:gd name="T31" fmla="*/ 0 h 240"/>
                <a:gd name="T32" fmla="*/ 109 w 170"/>
                <a:gd name="T33" fmla="*/ 2 h 240"/>
                <a:gd name="T34" fmla="*/ 130 w 170"/>
                <a:gd name="T35" fmla="*/ 12 h 240"/>
                <a:gd name="T36" fmla="*/ 144 w 170"/>
                <a:gd name="T37" fmla="*/ 23 h 240"/>
                <a:gd name="T38" fmla="*/ 153 w 170"/>
                <a:gd name="T39" fmla="*/ 37 h 240"/>
                <a:gd name="T40" fmla="*/ 158 w 170"/>
                <a:gd name="T41" fmla="*/ 51 h 240"/>
                <a:gd name="T42" fmla="*/ 160 w 170"/>
                <a:gd name="T43" fmla="*/ 68 h 240"/>
                <a:gd name="T44" fmla="*/ 156 w 170"/>
                <a:gd name="T45" fmla="*/ 89 h 240"/>
                <a:gd name="T46" fmla="*/ 144 w 170"/>
                <a:gd name="T47" fmla="*/ 109 h 240"/>
                <a:gd name="T48" fmla="*/ 125 w 170"/>
                <a:gd name="T49" fmla="*/ 123 h 240"/>
                <a:gd name="T50" fmla="*/ 100 w 170"/>
                <a:gd name="T51" fmla="*/ 130 h 240"/>
                <a:gd name="T52" fmla="*/ 170 w 170"/>
                <a:gd name="T53" fmla="*/ 240 h 240"/>
                <a:gd name="T54" fmla="*/ 128 w 170"/>
                <a:gd name="T55" fmla="*/ 240 h 240"/>
                <a:gd name="T56" fmla="*/ 67 w 170"/>
                <a:gd name="T57" fmla="*/ 133 h 240"/>
                <a:gd name="T58" fmla="*/ 32 w 170"/>
                <a:gd name="T59" fmla="*/ 133 h 240"/>
                <a:gd name="T60" fmla="*/ 32 w 170"/>
                <a:gd name="T61" fmla="*/ 240 h 240"/>
                <a:gd name="T62" fmla="*/ 0 w 170"/>
                <a:gd name="T63" fmla="*/ 240 h 240"/>
                <a:gd name="T64" fmla="*/ 0 w 170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0" h="240">
                  <a:moveTo>
                    <a:pt x="32" y="28"/>
                  </a:moveTo>
                  <a:lnTo>
                    <a:pt x="32" y="105"/>
                  </a:lnTo>
                  <a:lnTo>
                    <a:pt x="74" y="105"/>
                  </a:lnTo>
                  <a:lnTo>
                    <a:pt x="88" y="105"/>
                  </a:lnTo>
                  <a:lnTo>
                    <a:pt x="102" y="100"/>
                  </a:lnTo>
                  <a:lnTo>
                    <a:pt x="114" y="96"/>
                  </a:lnTo>
                  <a:lnTo>
                    <a:pt x="123" y="84"/>
                  </a:lnTo>
                  <a:lnTo>
                    <a:pt x="125" y="68"/>
                  </a:lnTo>
                  <a:lnTo>
                    <a:pt x="123" y="51"/>
                  </a:lnTo>
                  <a:lnTo>
                    <a:pt x="114" y="40"/>
                  </a:lnTo>
                  <a:lnTo>
                    <a:pt x="102" y="33"/>
                  </a:lnTo>
                  <a:lnTo>
                    <a:pt x="88" y="30"/>
                  </a:lnTo>
                  <a:lnTo>
                    <a:pt x="74" y="28"/>
                  </a:lnTo>
                  <a:lnTo>
                    <a:pt x="32" y="28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109" y="2"/>
                  </a:lnTo>
                  <a:lnTo>
                    <a:pt x="130" y="12"/>
                  </a:lnTo>
                  <a:lnTo>
                    <a:pt x="144" y="23"/>
                  </a:lnTo>
                  <a:lnTo>
                    <a:pt x="153" y="37"/>
                  </a:lnTo>
                  <a:lnTo>
                    <a:pt x="158" y="51"/>
                  </a:lnTo>
                  <a:lnTo>
                    <a:pt x="160" y="68"/>
                  </a:lnTo>
                  <a:lnTo>
                    <a:pt x="156" y="89"/>
                  </a:lnTo>
                  <a:lnTo>
                    <a:pt x="144" y="109"/>
                  </a:lnTo>
                  <a:lnTo>
                    <a:pt x="125" y="123"/>
                  </a:lnTo>
                  <a:lnTo>
                    <a:pt x="100" y="130"/>
                  </a:lnTo>
                  <a:lnTo>
                    <a:pt x="170" y="240"/>
                  </a:lnTo>
                  <a:lnTo>
                    <a:pt x="128" y="240"/>
                  </a:lnTo>
                  <a:lnTo>
                    <a:pt x="67" y="133"/>
                  </a:lnTo>
                  <a:lnTo>
                    <a:pt x="32" y="133"/>
                  </a:lnTo>
                  <a:lnTo>
                    <a:pt x="3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5"/>
            <p:cNvSpPr>
              <a:spLocks/>
            </p:cNvSpPr>
            <p:nvPr userDrawn="1"/>
          </p:nvSpPr>
          <p:spPr bwMode="auto">
            <a:xfrm>
              <a:off x="16341725" y="3175"/>
              <a:ext cx="225425" cy="381000"/>
            </a:xfrm>
            <a:custGeom>
              <a:avLst/>
              <a:gdLst>
                <a:gd name="T0" fmla="*/ 0 w 142"/>
                <a:gd name="T1" fmla="*/ 0 h 240"/>
                <a:gd name="T2" fmla="*/ 32 w 142"/>
                <a:gd name="T3" fmla="*/ 0 h 240"/>
                <a:gd name="T4" fmla="*/ 32 w 142"/>
                <a:gd name="T5" fmla="*/ 210 h 240"/>
                <a:gd name="T6" fmla="*/ 142 w 142"/>
                <a:gd name="T7" fmla="*/ 210 h 240"/>
                <a:gd name="T8" fmla="*/ 142 w 142"/>
                <a:gd name="T9" fmla="*/ 240 h 240"/>
                <a:gd name="T10" fmla="*/ 0 w 142"/>
                <a:gd name="T11" fmla="*/ 240 h 240"/>
                <a:gd name="T12" fmla="*/ 0 w 142"/>
                <a:gd name="T1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240">
                  <a:moveTo>
                    <a:pt x="0" y="0"/>
                  </a:moveTo>
                  <a:lnTo>
                    <a:pt x="32" y="0"/>
                  </a:lnTo>
                  <a:lnTo>
                    <a:pt x="32" y="210"/>
                  </a:lnTo>
                  <a:lnTo>
                    <a:pt x="142" y="210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6"/>
            <p:cNvSpPr>
              <a:spLocks noEditPoints="1"/>
            </p:cNvSpPr>
            <p:nvPr userDrawn="1"/>
          </p:nvSpPr>
          <p:spPr bwMode="auto">
            <a:xfrm>
              <a:off x="16603663" y="3175"/>
              <a:ext cx="328613" cy="381000"/>
            </a:xfrm>
            <a:custGeom>
              <a:avLst/>
              <a:gdLst>
                <a:gd name="T0" fmla="*/ 33 w 207"/>
                <a:gd name="T1" fmla="*/ 30 h 240"/>
                <a:gd name="T2" fmla="*/ 33 w 207"/>
                <a:gd name="T3" fmla="*/ 210 h 240"/>
                <a:gd name="T4" fmla="*/ 72 w 207"/>
                <a:gd name="T5" fmla="*/ 210 h 240"/>
                <a:gd name="T6" fmla="*/ 105 w 207"/>
                <a:gd name="T7" fmla="*/ 205 h 240"/>
                <a:gd name="T8" fmla="*/ 133 w 207"/>
                <a:gd name="T9" fmla="*/ 193 h 240"/>
                <a:gd name="T10" fmla="*/ 154 w 207"/>
                <a:gd name="T11" fmla="*/ 177 h 240"/>
                <a:gd name="T12" fmla="*/ 168 w 207"/>
                <a:gd name="T13" fmla="*/ 151 h 240"/>
                <a:gd name="T14" fmla="*/ 175 w 207"/>
                <a:gd name="T15" fmla="*/ 119 h 240"/>
                <a:gd name="T16" fmla="*/ 172 w 207"/>
                <a:gd name="T17" fmla="*/ 105 h 240"/>
                <a:gd name="T18" fmla="*/ 170 w 207"/>
                <a:gd name="T19" fmla="*/ 89 h 240"/>
                <a:gd name="T20" fmla="*/ 161 w 207"/>
                <a:gd name="T21" fmla="*/ 72 h 240"/>
                <a:gd name="T22" fmla="*/ 149 w 207"/>
                <a:gd name="T23" fmla="*/ 56 h 240"/>
                <a:gd name="T24" fmla="*/ 133 w 207"/>
                <a:gd name="T25" fmla="*/ 42 h 240"/>
                <a:gd name="T26" fmla="*/ 109 w 207"/>
                <a:gd name="T27" fmla="*/ 35 h 240"/>
                <a:gd name="T28" fmla="*/ 82 w 207"/>
                <a:gd name="T29" fmla="*/ 30 h 240"/>
                <a:gd name="T30" fmla="*/ 33 w 207"/>
                <a:gd name="T31" fmla="*/ 30 h 240"/>
                <a:gd name="T32" fmla="*/ 0 w 207"/>
                <a:gd name="T33" fmla="*/ 0 h 240"/>
                <a:gd name="T34" fmla="*/ 84 w 207"/>
                <a:gd name="T35" fmla="*/ 0 h 240"/>
                <a:gd name="T36" fmla="*/ 121 w 207"/>
                <a:gd name="T37" fmla="*/ 5 h 240"/>
                <a:gd name="T38" fmla="*/ 151 w 207"/>
                <a:gd name="T39" fmla="*/ 16 h 240"/>
                <a:gd name="T40" fmla="*/ 175 w 207"/>
                <a:gd name="T41" fmla="*/ 33 h 240"/>
                <a:gd name="T42" fmla="*/ 191 w 207"/>
                <a:gd name="T43" fmla="*/ 54 h 240"/>
                <a:gd name="T44" fmla="*/ 200 w 207"/>
                <a:gd name="T45" fmla="*/ 77 h 240"/>
                <a:gd name="T46" fmla="*/ 207 w 207"/>
                <a:gd name="T47" fmla="*/ 100 h 240"/>
                <a:gd name="T48" fmla="*/ 207 w 207"/>
                <a:gd name="T49" fmla="*/ 119 h 240"/>
                <a:gd name="T50" fmla="*/ 205 w 207"/>
                <a:gd name="T51" fmla="*/ 149 h 240"/>
                <a:gd name="T52" fmla="*/ 193 w 207"/>
                <a:gd name="T53" fmla="*/ 177 h 240"/>
                <a:gd name="T54" fmla="*/ 175 w 207"/>
                <a:gd name="T55" fmla="*/ 203 h 240"/>
                <a:gd name="T56" fmla="*/ 149 w 207"/>
                <a:gd name="T57" fmla="*/ 221 h 240"/>
                <a:gd name="T58" fmla="*/ 116 w 207"/>
                <a:gd name="T59" fmla="*/ 235 h 240"/>
                <a:gd name="T60" fmla="*/ 77 w 207"/>
                <a:gd name="T61" fmla="*/ 240 h 240"/>
                <a:gd name="T62" fmla="*/ 0 w 207"/>
                <a:gd name="T63" fmla="*/ 240 h 240"/>
                <a:gd name="T64" fmla="*/ 0 w 207"/>
                <a:gd name="T6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7" h="240">
                  <a:moveTo>
                    <a:pt x="33" y="30"/>
                  </a:moveTo>
                  <a:lnTo>
                    <a:pt x="33" y="210"/>
                  </a:lnTo>
                  <a:lnTo>
                    <a:pt x="72" y="210"/>
                  </a:lnTo>
                  <a:lnTo>
                    <a:pt x="105" y="205"/>
                  </a:lnTo>
                  <a:lnTo>
                    <a:pt x="133" y="193"/>
                  </a:lnTo>
                  <a:lnTo>
                    <a:pt x="154" y="177"/>
                  </a:lnTo>
                  <a:lnTo>
                    <a:pt x="168" y="151"/>
                  </a:lnTo>
                  <a:lnTo>
                    <a:pt x="175" y="119"/>
                  </a:lnTo>
                  <a:lnTo>
                    <a:pt x="172" y="105"/>
                  </a:lnTo>
                  <a:lnTo>
                    <a:pt x="170" y="89"/>
                  </a:lnTo>
                  <a:lnTo>
                    <a:pt x="161" y="72"/>
                  </a:lnTo>
                  <a:lnTo>
                    <a:pt x="149" y="56"/>
                  </a:lnTo>
                  <a:lnTo>
                    <a:pt x="133" y="42"/>
                  </a:lnTo>
                  <a:lnTo>
                    <a:pt x="109" y="35"/>
                  </a:lnTo>
                  <a:lnTo>
                    <a:pt x="82" y="30"/>
                  </a:lnTo>
                  <a:lnTo>
                    <a:pt x="33" y="30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121" y="5"/>
                  </a:lnTo>
                  <a:lnTo>
                    <a:pt x="151" y="16"/>
                  </a:lnTo>
                  <a:lnTo>
                    <a:pt x="175" y="33"/>
                  </a:lnTo>
                  <a:lnTo>
                    <a:pt x="191" y="54"/>
                  </a:lnTo>
                  <a:lnTo>
                    <a:pt x="200" y="77"/>
                  </a:lnTo>
                  <a:lnTo>
                    <a:pt x="207" y="100"/>
                  </a:lnTo>
                  <a:lnTo>
                    <a:pt x="207" y="119"/>
                  </a:lnTo>
                  <a:lnTo>
                    <a:pt x="205" y="149"/>
                  </a:lnTo>
                  <a:lnTo>
                    <a:pt x="193" y="177"/>
                  </a:lnTo>
                  <a:lnTo>
                    <a:pt x="175" y="203"/>
                  </a:lnTo>
                  <a:lnTo>
                    <a:pt x="149" y="221"/>
                  </a:lnTo>
                  <a:lnTo>
                    <a:pt x="116" y="235"/>
                  </a:lnTo>
                  <a:lnTo>
                    <a:pt x="77" y="240"/>
                  </a:lnTo>
                  <a:lnTo>
                    <a:pt x="0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3" name="Group 52"/>
            <p:cNvGrpSpPr/>
            <p:nvPr userDrawn="1"/>
          </p:nvGrpSpPr>
          <p:grpSpPr>
            <a:xfrm>
              <a:off x="7003917" y="-481263"/>
              <a:ext cx="2430980" cy="875636"/>
              <a:chOff x="271463" y="2852738"/>
              <a:chExt cx="3190876" cy="1149350"/>
            </a:xfrm>
          </p:grpSpPr>
          <p:sp>
            <p:nvSpPr>
              <p:cNvPr id="59" name="Freeform 6"/>
              <p:cNvSpPr>
                <a:spLocks/>
              </p:cNvSpPr>
              <p:nvPr/>
            </p:nvSpPr>
            <p:spPr bwMode="auto">
              <a:xfrm>
                <a:off x="1577976" y="2852738"/>
                <a:ext cx="609600" cy="1149350"/>
              </a:xfrm>
              <a:custGeom>
                <a:avLst/>
                <a:gdLst>
                  <a:gd name="T0" fmla="*/ 0 w 384"/>
                  <a:gd name="T1" fmla="*/ 0 h 724"/>
                  <a:gd name="T2" fmla="*/ 41 w 384"/>
                  <a:gd name="T3" fmla="*/ 0 h 724"/>
                  <a:gd name="T4" fmla="*/ 192 w 384"/>
                  <a:gd name="T5" fmla="*/ 241 h 724"/>
                  <a:gd name="T6" fmla="*/ 341 w 384"/>
                  <a:gd name="T7" fmla="*/ 0 h 724"/>
                  <a:gd name="T8" fmla="*/ 382 w 384"/>
                  <a:gd name="T9" fmla="*/ 0 h 724"/>
                  <a:gd name="T10" fmla="*/ 382 w 384"/>
                  <a:gd name="T11" fmla="*/ 723 h 724"/>
                  <a:gd name="T12" fmla="*/ 384 w 384"/>
                  <a:gd name="T13" fmla="*/ 724 h 724"/>
                  <a:gd name="T14" fmla="*/ 341 w 384"/>
                  <a:gd name="T15" fmla="*/ 724 h 724"/>
                  <a:gd name="T16" fmla="*/ 192 w 384"/>
                  <a:gd name="T17" fmla="*/ 483 h 724"/>
                  <a:gd name="T18" fmla="*/ 41 w 384"/>
                  <a:gd name="T19" fmla="*/ 724 h 724"/>
                  <a:gd name="T20" fmla="*/ 0 w 384"/>
                  <a:gd name="T21" fmla="*/ 724 h 724"/>
                  <a:gd name="T22" fmla="*/ 0 w 384"/>
                  <a:gd name="T23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4" h="724">
                    <a:moveTo>
                      <a:pt x="0" y="0"/>
                    </a:moveTo>
                    <a:lnTo>
                      <a:pt x="41" y="0"/>
                    </a:lnTo>
                    <a:lnTo>
                      <a:pt x="192" y="241"/>
                    </a:lnTo>
                    <a:lnTo>
                      <a:pt x="341" y="0"/>
                    </a:lnTo>
                    <a:lnTo>
                      <a:pt x="382" y="0"/>
                    </a:lnTo>
                    <a:lnTo>
                      <a:pt x="382" y="723"/>
                    </a:lnTo>
                    <a:lnTo>
                      <a:pt x="384" y="724"/>
                    </a:lnTo>
                    <a:lnTo>
                      <a:pt x="341" y="724"/>
                    </a:lnTo>
                    <a:lnTo>
                      <a:pt x="192" y="483"/>
                    </a:lnTo>
                    <a:lnTo>
                      <a:pt x="41" y="724"/>
                    </a:lnTo>
                    <a:lnTo>
                      <a:pt x="0" y="7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B2D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7"/>
              <p:cNvSpPr>
                <a:spLocks/>
              </p:cNvSpPr>
              <p:nvPr/>
            </p:nvSpPr>
            <p:spPr bwMode="auto">
              <a:xfrm>
                <a:off x="1225551" y="2852738"/>
                <a:ext cx="352425" cy="1149350"/>
              </a:xfrm>
              <a:custGeom>
                <a:avLst/>
                <a:gdLst>
                  <a:gd name="T0" fmla="*/ 0 w 222"/>
                  <a:gd name="T1" fmla="*/ 0 h 724"/>
                  <a:gd name="T2" fmla="*/ 222 w 222"/>
                  <a:gd name="T3" fmla="*/ 0 h 724"/>
                  <a:gd name="T4" fmla="*/ 222 w 222"/>
                  <a:gd name="T5" fmla="*/ 724 h 724"/>
                  <a:gd name="T6" fmla="*/ 0 w 222"/>
                  <a:gd name="T7" fmla="*/ 724 h 724"/>
                  <a:gd name="T8" fmla="*/ 222 w 222"/>
                  <a:gd name="T9" fmla="*/ 361 h 724"/>
                  <a:gd name="T10" fmla="*/ 0 w 222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2" h="724">
                    <a:moveTo>
                      <a:pt x="0" y="0"/>
                    </a:moveTo>
                    <a:lnTo>
                      <a:pt x="222" y="0"/>
                    </a:lnTo>
                    <a:lnTo>
                      <a:pt x="222" y="724"/>
                    </a:lnTo>
                    <a:lnTo>
                      <a:pt x="0" y="724"/>
                    </a:lnTo>
                    <a:lnTo>
                      <a:pt x="222" y="3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5843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8"/>
              <p:cNvSpPr>
                <a:spLocks/>
              </p:cNvSpPr>
              <p:nvPr/>
            </p:nvSpPr>
            <p:spPr bwMode="auto">
              <a:xfrm>
                <a:off x="2184401" y="2852738"/>
                <a:ext cx="354013" cy="1149350"/>
              </a:xfrm>
              <a:custGeom>
                <a:avLst/>
                <a:gdLst>
                  <a:gd name="T0" fmla="*/ 0 w 223"/>
                  <a:gd name="T1" fmla="*/ 0 h 724"/>
                  <a:gd name="T2" fmla="*/ 223 w 223"/>
                  <a:gd name="T3" fmla="*/ 0 h 724"/>
                  <a:gd name="T4" fmla="*/ 2 w 223"/>
                  <a:gd name="T5" fmla="*/ 361 h 724"/>
                  <a:gd name="T6" fmla="*/ 223 w 223"/>
                  <a:gd name="T7" fmla="*/ 724 h 724"/>
                  <a:gd name="T8" fmla="*/ 2 w 223"/>
                  <a:gd name="T9" fmla="*/ 724 h 724"/>
                  <a:gd name="T10" fmla="*/ 0 w 223"/>
                  <a:gd name="T11" fmla="*/ 723 h 724"/>
                  <a:gd name="T12" fmla="*/ 0 w 223"/>
                  <a:gd name="T13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3" h="724">
                    <a:moveTo>
                      <a:pt x="0" y="0"/>
                    </a:moveTo>
                    <a:lnTo>
                      <a:pt x="223" y="0"/>
                    </a:lnTo>
                    <a:lnTo>
                      <a:pt x="2" y="361"/>
                    </a:lnTo>
                    <a:lnTo>
                      <a:pt x="223" y="724"/>
                    </a:lnTo>
                    <a:lnTo>
                      <a:pt x="2" y="724"/>
                    </a:lnTo>
                    <a:lnTo>
                      <a:pt x="0" y="7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983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9"/>
              <p:cNvSpPr>
                <a:spLocks noEditPoints="1"/>
              </p:cNvSpPr>
              <p:nvPr/>
            </p:nvSpPr>
            <p:spPr bwMode="auto">
              <a:xfrm>
                <a:off x="2187576" y="2852738"/>
                <a:ext cx="1274763" cy="1149350"/>
              </a:xfrm>
              <a:custGeom>
                <a:avLst/>
                <a:gdLst>
                  <a:gd name="T0" fmla="*/ 221 w 803"/>
                  <a:gd name="T1" fmla="*/ 179 h 724"/>
                  <a:gd name="T2" fmla="*/ 221 w 803"/>
                  <a:gd name="T3" fmla="*/ 383 h 724"/>
                  <a:gd name="T4" fmla="*/ 523 w 803"/>
                  <a:gd name="T5" fmla="*/ 383 h 724"/>
                  <a:gd name="T6" fmla="*/ 543 w 803"/>
                  <a:gd name="T7" fmla="*/ 382 h 724"/>
                  <a:gd name="T8" fmla="*/ 560 w 803"/>
                  <a:gd name="T9" fmla="*/ 374 h 724"/>
                  <a:gd name="T10" fmla="*/ 573 w 803"/>
                  <a:gd name="T11" fmla="*/ 361 h 724"/>
                  <a:gd name="T12" fmla="*/ 583 w 803"/>
                  <a:gd name="T13" fmla="*/ 346 h 724"/>
                  <a:gd name="T14" fmla="*/ 589 w 803"/>
                  <a:gd name="T15" fmla="*/ 329 h 724"/>
                  <a:gd name="T16" fmla="*/ 594 w 803"/>
                  <a:gd name="T17" fmla="*/ 310 h 724"/>
                  <a:gd name="T18" fmla="*/ 596 w 803"/>
                  <a:gd name="T19" fmla="*/ 292 h 724"/>
                  <a:gd name="T20" fmla="*/ 596 w 803"/>
                  <a:gd name="T21" fmla="*/ 256 h 724"/>
                  <a:gd name="T22" fmla="*/ 592 w 803"/>
                  <a:gd name="T23" fmla="*/ 233 h 724"/>
                  <a:gd name="T24" fmla="*/ 586 w 803"/>
                  <a:gd name="T25" fmla="*/ 215 h 724"/>
                  <a:gd name="T26" fmla="*/ 574 w 803"/>
                  <a:gd name="T27" fmla="*/ 200 h 724"/>
                  <a:gd name="T28" fmla="*/ 558 w 803"/>
                  <a:gd name="T29" fmla="*/ 188 h 724"/>
                  <a:gd name="T30" fmla="*/ 533 w 803"/>
                  <a:gd name="T31" fmla="*/ 182 h 724"/>
                  <a:gd name="T32" fmla="*/ 504 w 803"/>
                  <a:gd name="T33" fmla="*/ 179 h 724"/>
                  <a:gd name="T34" fmla="*/ 221 w 803"/>
                  <a:gd name="T35" fmla="*/ 179 h 724"/>
                  <a:gd name="T36" fmla="*/ 221 w 803"/>
                  <a:gd name="T37" fmla="*/ 0 h 724"/>
                  <a:gd name="T38" fmla="*/ 540 w 803"/>
                  <a:gd name="T39" fmla="*/ 0 h 724"/>
                  <a:gd name="T40" fmla="*/ 589 w 803"/>
                  <a:gd name="T41" fmla="*/ 2 h 724"/>
                  <a:gd name="T42" fmla="*/ 633 w 803"/>
                  <a:gd name="T43" fmla="*/ 8 h 724"/>
                  <a:gd name="T44" fmla="*/ 670 w 803"/>
                  <a:gd name="T45" fmla="*/ 18 h 724"/>
                  <a:gd name="T46" fmla="*/ 702 w 803"/>
                  <a:gd name="T47" fmla="*/ 33 h 724"/>
                  <a:gd name="T48" fmla="*/ 729 w 803"/>
                  <a:gd name="T49" fmla="*/ 49 h 724"/>
                  <a:gd name="T50" fmla="*/ 750 w 803"/>
                  <a:gd name="T51" fmla="*/ 70 h 724"/>
                  <a:gd name="T52" fmla="*/ 768 w 803"/>
                  <a:gd name="T53" fmla="*/ 93 h 724"/>
                  <a:gd name="T54" fmla="*/ 781 w 803"/>
                  <a:gd name="T55" fmla="*/ 120 h 724"/>
                  <a:gd name="T56" fmla="*/ 791 w 803"/>
                  <a:gd name="T57" fmla="*/ 149 h 724"/>
                  <a:gd name="T58" fmla="*/ 798 w 803"/>
                  <a:gd name="T59" fmla="*/ 180 h 724"/>
                  <a:gd name="T60" fmla="*/ 803 w 803"/>
                  <a:gd name="T61" fmla="*/ 213 h 724"/>
                  <a:gd name="T62" fmla="*/ 803 w 803"/>
                  <a:gd name="T63" fmla="*/ 247 h 724"/>
                  <a:gd name="T64" fmla="*/ 803 w 803"/>
                  <a:gd name="T65" fmla="*/ 333 h 724"/>
                  <a:gd name="T66" fmla="*/ 803 w 803"/>
                  <a:gd name="T67" fmla="*/ 361 h 724"/>
                  <a:gd name="T68" fmla="*/ 798 w 803"/>
                  <a:gd name="T69" fmla="*/ 392 h 724"/>
                  <a:gd name="T70" fmla="*/ 791 w 803"/>
                  <a:gd name="T71" fmla="*/ 421 h 724"/>
                  <a:gd name="T72" fmla="*/ 781 w 803"/>
                  <a:gd name="T73" fmla="*/ 449 h 724"/>
                  <a:gd name="T74" fmla="*/ 768 w 803"/>
                  <a:gd name="T75" fmla="*/ 475 h 724"/>
                  <a:gd name="T76" fmla="*/ 750 w 803"/>
                  <a:gd name="T77" fmla="*/ 500 h 724"/>
                  <a:gd name="T78" fmla="*/ 729 w 803"/>
                  <a:gd name="T79" fmla="*/ 521 h 724"/>
                  <a:gd name="T80" fmla="*/ 704 w 803"/>
                  <a:gd name="T81" fmla="*/ 539 h 724"/>
                  <a:gd name="T82" fmla="*/ 673 w 803"/>
                  <a:gd name="T83" fmla="*/ 552 h 724"/>
                  <a:gd name="T84" fmla="*/ 638 w 803"/>
                  <a:gd name="T85" fmla="*/ 560 h 724"/>
                  <a:gd name="T86" fmla="*/ 597 w 803"/>
                  <a:gd name="T87" fmla="*/ 564 h 724"/>
                  <a:gd name="T88" fmla="*/ 221 w 803"/>
                  <a:gd name="T89" fmla="*/ 564 h 724"/>
                  <a:gd name="T90" fmla="*/ 221 w 803"/>
                  <a:gd name="T91" fmla="*/ 724 h 724"/>
                  <a:gd name="T92" fmla="*/ 221 w 803"/>
                  <a:gd name="T93" fmla="*/ 724 h 724"/>
                  <a:gd name="T94" fmla="*/ 0 w 803"/>
                  <a:gd name="T95" fmla="*/ 361 h 724"/>
                  <a:gd name="T96" fmla="*/ 221 w 803"/>
                  <a:gd name="T97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03" h="724">
                    <a:moveTo>
                      <a:pt x="221" y="179"/>
                    </a:moveTo>
                    <a:lnTo>
                      <a:pt x="221" y="383"/>
                    </a:lnTo>
                    <a:lnTo>
                      <a:pt x="523" y="383"/>
                    </a:lnTo>
                    <a:lnTo>
                      <a:pt x="543" y="382"/>
                    </a:lnTo>
                    <a:lnTo>
                      <a:pt x="560" y="374"/>
                    </a:lnTo>
                    <a:lnTo>
                      <a:pt x="573" y="361"/>
                    </a:lnTo>
                    <a:lnTo>
                      <a:pt x="583" y="346"/>
                    </a:lnTo>
                    <a:lnTo>
                      <a:pt x="589" y="329"/>
                    </a:lnTo>
                    <a:lnTo>
                      <a:pt x="594" y="310"/>
                    </a:lnTo>
                    <a:lnTo>
                      <a:pt x="596" y="292"/>
                    </a:lnTo>
                    <a:lnTo>
                      <a:pt x="596" y="256"/>
                    </a:lnTo>
                    <a:lnTo>
                      <a:pt x="592" y="233"/>
                    </a:lnTo>
                    <a:lnTo>
                      <a:pt x="586" y="215"/>
                    </a:lnTo>
                    <a:lnTo>
                      <a:pt x="574" y="200"/>
                    </a:lnTo>
                    <a:lnTo>
                      <a:pt x="558" y="188"/>
                    </a:lnTo>
                    <a:lnTo>
                      <a:pt x="533" y="182"/>
                    </a:lnTo>
                    <a:lnTo>
                      <a:pt x="504" y="179"/>
                    </a:lnTo>
                    <a:lnTo>
                      <a:pt x="221" y="179"/>
                    </a:lnTo>
                    <a:close/>
                    <a:moveTo>
                      <a:pt x="221" y="0"/>
                    </a:moveTo>
                    <a:lnTo>
                      <a:pt x="540" y="0"/>
                    </a:lnTo>
                    <a:lnTo>
                      <a:pt x="589" y="2"/>
                    </a:lnTo>
                    <a:lnTo>
                      <a:pt x="633" y="8"/>
                    </a:lnTo>
                    <a:lnTo>
                      <a:pt x="670" y="18"/>
                    </a:lnTo>
                    <a:lnTo>
                      <a:pt x="702" y="33"/>
                    </a:lnTo>
                    <a:lnTo>
                      <a:pt x="729" y="49"/>
                    </a:lnTo>
                    <a:lnTo>
                      <a:pt x="750" y="70"/>
                    </a:lnTo>
                    <a:lnTo>
                      <a:pt x="768" y="93"/>
                    </a:lnTo>
                    <a:lnTo>
                      <a:pt x="781" y="120"/>
                    </a:lnTo>
                    <a:lnTo>
                      <a:pt x="791" y="149"/>
                    </a:lnTo>
                    <a:lnTo>
                      <a:pt x="798" y="180"/>
                    </a:lnTo>
                    <a:lnTo>
                      <a:pt x="803" y="213"/>
                    </a:lnTo>
                    <a:lnTo>
                      <a:pt x="803" y="247"/>
                    </a:lnTo>
                    <a:lnTo>
                      <a:pt x="803" y="333"/>
                    </a:lnTo>
                    <a:lnTo>
                      <a:pt x="803" y="361"/>
                    </a:lnTo>
                    <a:lnTo>
                      <a:pt x="798" y="392"/>
                    </a:lnTo>
                    <a:lnTo>
                      <a:pt x="791" y="421"/>
                    </a:lnTo>
                    <a:lnTo>
                      <a:pt x="781" y="449"/>
                    </a:lnTo>
                    <a:lnTo>
                      <a:pt x="768" y="475"/>
                    </a:lnTo>
                    <a:lnTo>
                      <a:pt x="750" y="500"/>
                    </a:lnTo>
                    <a:lnTo>
                      <a:pt x="729" y="521"/>
                    </a:lnTo>
                    <a:lnTo>
                      <a:pt x="704" y="539"/>
                    </a:lnTo>
                    <a:lnTo>
                      <a:pt x="673" y="552"/>
                    </a:lnTo>
                    <a:lnTo>
                      <a:pt x="638" y="560"/>
                    </a:lnTo>
                    <a:lnTo>
                      <a:pt x="597" y="564"/>
                    </a:lnTo>
                    <a:lnTo>
                      <a:pt x="221" y="564"/>
                    </a:lnTo>
                    <a:lnTo>
                      <a:pt x="221" y="724"/>
                    </a:lnTo>
                    <a:lnTo>
                      <a:pt x="221" y="724"/>
                    </a:lnTo>
                    <a:lnTo>
                      <a:pt x="0" y="361"/>
                    </a:lnTo>
                    <a:lnTo>
                      <a:pt x="221" y="0"/>
                    </a:lnTo>
                    <a:close/>
                  </a:path>
                </a:pathLst>
              </a:custGeom>
              <a:solidFill>
                <a:srgbClr val="C7D22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10"/>
              <p:cNvSpPr>
                <a:spLocks/>
              </p:cNvSpPr>
              <p:nvPr/>
            </p:nvSpPr>
            <p:spPr bwMode="auto">
              <a:xfrm>
                <a:off x="271463" y="2852738"/>
                <a:ext cx="1306513" cy="1149350"/>
              </a:xfrm>
              <a:custGeom>
                <a:avLst/>
                <a:gdLst>
                  <a:gd name="T0" fmla="*/ 0 w 823"/>
                  <a:gd name="T1" fmla="*/ 0 h 724"/>
                  <a:gd name="T2" fmla="*/ 223 w 823"/>
                  <a:gd name="T3" fmla="*/ 0 h 724"/>
                  <a:gd name="T4" fmla="*/ 601 w 823"/>
                  <a:gd name="T5" fmla="*/ 438 h 724"/>
                  <a:gd name="T6" fmla="*/ 601 w 823"/>
                  <a:gd name="T7" fmla="*/ 0 h 724"/>
                  <a:gd name="T8" fmla="*/ 601 w 823"/>
                  <a:gd name="T9" fmla="*/ 0 h 724"/>
                  <a:gd name="T10" fmla="*/ 823 w 823"/>
                  <a:gd name="T11" fmla="*/ 361 h 724"/>
                  <a:gd name="T12" fmla="*/ 601 w 823"/>
                  <a:gd name="T13" fmla="*/ 724 h 724"/>
                  <a:gd name="T14" fmla="*/ 223 w 823"/>
                  <a:gd name="T15" fmla="*/ 287 h 724"/>
                  <a:gd name="T16" fmla="*/ 223 w 823"/>
                  <a:gd name="T17" fmla="*/ 724 h 724"/>
                  <a:gd name="T18" fmla="*/ 0 w 823"/>
                  <a:gd name="T19" fmla="*/ 724 h 724"/>
                  <a:gd name="T20" fmla="*/ 0 w 823"/>
                  <a:gd name="T2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3" h="724">
                    <a:moveTo>
                      <a:pt x="0" y="0"/>
                    </a:moveTo>
                    <a:lnTo>
                      <a:pt x="223" y="0"/>
                    </a:lnTo>
                    <a:lnTo>
                      <a:pt x="601" y="438"/>
                    </a:lnTo>
                    <a:lnTo>
                      <a:pt x="601" y="0"/>
                    </a:lnTo>
                    <a:lnTo>
                      <a:pt x="601" y="0"/>
                    </a:lnTo>
                    <a:lnTo>
                      <a:pt x="823" y="361"/>
                    </a:lnTo>
                    <a:lnTo>
                      <a:pt x="601" y="724"/>
                    </a:lnTo>
                    <a:lnTo>
                      <a:pt x="223" y="287"/>
                    </a:lnTo>
                    <a:lnTo>
                      <a:pt x="223" y="724"/>
                    </a:lnTo>
                    <a:lnTo>
                      <a:pt x="0" y="7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D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008255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99524" y="280714"/>
            <a:ext cx="11663021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299523" y="1019916"/>
            <a:ext cx="11663021" cy="4667249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33332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99524" y="280714"/>
            <a:ext cx="11663021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5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299522" y="1074188"/>
            <a:ext cx="5847277" cy="4667249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6" name="Text Placeholder 45"/>
          <p:cNvSpPr>
            <a:spLocks noGrp="1"/>
          </p:cNvSpPr>
          <p:nvPr>
            <p:ph type="body" sz="quarter" idx="11"/>
          </p:nvPr>
        </p:nvSpPr>
        <p:spPr>
          <a:xfrm>
            <a:off x="6115268" y="1074188"/>
            <a:ext cx="5847277" cy="4667249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2144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99524" y="280714"/>
            <a:ext cx="11663021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7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299522" y="1785389"/>
            <a:ext cx="5847277" cy="3955012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8" name="Text Placeholder 45"/>
          <p:cNvSpPr>
            <a:spLocks noGrp="1"/>
          </p:cNvSpPr>
          <p:nvPr>
            <p:ph type="body" sz="quarter" idx="11"/>
          </p:nvPr>
        </p:nvSpPr>
        <p:spPr>
          <a:xfrm>
            <a:off x="6115268" y="1785389"/>
            <a:ext cx="5847277" cy="3955012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2"/>
          </p:nvPr>
        </p:nvSpPr>
        <p:spPr>
          <a:xfrm>
            <a:off x="300038" y="1117600"/>
            <a:ext cx="5815230" cy="660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600" b="1"/>
            </a:lvl1pPr>
            <a:lvl2pPr marL="233363" indent="0">
              <a:buFontTx/>
              <a:buNone/>
              <a:defRPr/>
            </a:lvl2pPr>
            <a:lvl3pPr marL="401638" indent="0">
              <a:buFontTx/>
              <a:buNone/>
              <a:defRPr/>
            </a:lvl3pPr>
            <a:lvl4pPr marL="569912" indent="0">
              <a:buFontTx/>
              <a:buNone/>
              <a:defRPr/>
            </a:lvl4pPr>
            <a:lvl5pPr marL="746125" indent="0">
              <a:buFontTx/>
              <a:buNone/>
              <a:defRPr/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46800" y="1117600"/>
            <a:ext cx="5815746" cy="660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600" b="1"/>
            </a:lvl1pPr>
            <a:lvl2pPr marL="233363" indent="0">
              <a:buFontTx/>
              <a:buNone/>
              <a:defRPr/>
            </a:lvl2pPr>
            <a:lvl3pPr marL="401638" indent="0">
              <a:buFontTx/>
              <a:buNone/>
              <a:defRPr/>
            </a:lvl3pPr>
            <a:lvl4pPr marL="569912" indent="0">
              <a:buFontTx/>
              <a:buNone/>
              <a:defRPr/>
            </a:lvl4pPr>
            <a:lvl5pPr marL="746125" indent="0">
              <a:buFontTx/>
              <a:buNone/>
              <a:defRPr/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73962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5994402" y="276225"/>
            <a:ext cx="5968143" cy="654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5994400" y="1290089"/>
            <a:ext cx="5968143" cy="4450312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12"/>
          <p:cNvSpPr>
            <a:spLocks noGrp="1"/>
          </p:cNvSpPr>
          <p:nvPr>
            <p:ph type="dt" sz="half" idx="2"/>
          </p:nvPr>
        </p:nvSpPr>
        <p:spPr>
          <a:xfrm>
            <a:off x="692040" y="6303694"/>
            <a:ext cx="1825687" cy="30877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en-US" sz="1300" b="0" i="0" kern="1200" cap="none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fld id="{3BDFDD5F-E85B-4DA3-A4F9-9CF3C7409943}" type="datetime4">
              <a:rPr lang="en-US" smtClean="0"/>
              <a:pPr/>
              <a:t>December 13, 2019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5651500" cy="68834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5651500" cy="6858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8729306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99524" y="280714"/>
            <a:ext cx="11663021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zh-CN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21375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2938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99524" y="280714"/>
            <a:ext cx="11663021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0" hasCustomPrompt="1"/>
          </p:nvPr>
        </p:nvSpPr>
        <p:spPr>
          <a:xfrm>
            <a:off x="299524" y="1117600"/>
            <a:ext cx="11663021" cy="4292600"/>
          </a:xfrm>
        </p:spPr>
        <p:txBody>
          <a:bodyPr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 dirty="0"/>
              <a:t>Click to Add Table</a:t>
            </a:r>
          </a:p>
        </p:txBody>
      </p:sp>
    </p:spTree>
    <p:extLst>
      <p:ext uri="{BB962C8B-B14F-4D97-AF65-F5344CB8AC3E}">
        <p14:creationId xmlns:p14="http://schemas.microsoft.com/office/powerpoint/2010/main" val="172955056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66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300681" y="280713"/>
            <a:ext cx="11634385" cy="654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 Goes Here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idx="1"/>
          </p:nvPr>
        </p:nvSpPr>
        <p:spPr>
          <a:xfrm>
            <a:off x="299523" y="1019916"/>
            <a:ext cx="11647054" cy="4666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31" name="TextBox 30"/>
          <p:cNvSpPr txBox="1"/>
          <p:nvPr userDrawn="1"/>
        </p:nvSpPr>
        <p:spPr>
          <a:xfrm>
            <a:off x="777827" y="6303694"/>
            <a:ext cx="3643043" cy="308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300" b="0" i="0" cap="all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</a:t>
            </a:r>
          </a:p>
        </p:txBody>
      </p:sp>
      <p:sp>
        <p:nvSpPr>
          <p:cNvPr id="32" name="Slide Number Placeholder 1"/>
          <p:cNvSpPr txBox="1">
            <a:spLocks/>
          </p:cNvSpPr>
          <p:nvPr userDrawn="1"/>
        </p:nvSpPr>
        <p:spPr>
          <a:xfrm>
            <a:off x="333813" y="6302856"/>
            <a:ext cx="596447" cy="27781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fld id="{9899D5D8-9A89-49C6-87E2-D5B81659BB09}" type="slidenum">
              <a:rPr lang="en-US" sz="1300" b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/>
              <a:t>‹#›</a:t>
            </a:fld>
            <a:endParaRPr lang="en-US" sz="13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10654921" y="6049926"/>
            <a:ext cx="1309821" cy="471796"/>
            <a:chOff x="271463" y="2852738"/>
            <a:chExt cx="3190876" cy="1149350"/>
          </a:xfrm>
        </p:grpSpPr>
        <p:sp>
          <p:nvSpPr>
            <p:cNvPr id="37" name="Freeform 6"/>
            <p:cNvSpPr>
              <a:spLocks/>
            </p:cNvSpPr>
            <p:nvPr/>
          </p:nvSpPr>
          <p:spPr bwMode="auto">
            <a:xfrm>
              <a:off x="1577976" y="2852738"/>
              <a:ext cx="609600" cy="1149350"/>
            </a:xfrm>
            <a:custGeom>
              <a:avLst/>
              <a:gdLst>
                <a:gd name="T0" fmla="*/ 0 w 384"/>
                <a:gd name="T1" fmla="*/ 0 h 724"/>
                <a:gd name="T2" fmla="*/ 41 w 384"/>
                <a:gd name="T3" fmla="*/ 0 h 724"/>
                <a:gd name="T4" fmla="*/ 192 w 384"/>
                <a:gd name="T5" fmla="*/ 241 h 724"/>
                <a:gd name="T6" fmla="*/ 341 w 384"/>
                <a:gd name="T7" fmla="*/ 0 h 724"/>
                <a:gd name="T8" fmla="*/ 382 w 384"/>
                <a:gd name="T9" fmla="*/ 0 h 724"/>
                <a:gd name="T10" fmla="*/ 382 w 384"/>
                <a:gd name="T11" fmla="*/ 723 h 724"/>
                <a:gd name="T12" fmla="*/ 384 w 384"/>
                <a:gd name="T13" fmla="*/ 724 h 724"/>
                <a:gd name="T14" fmla="*/ 341 w 384"/>
                <a:gd name="T15" fmla="*/ 724 h 724"/>
                <a:gd name="T16" fmla="*/ 192 w 384"/>
                <a:gd name="T17" fmla="*/ 483 h 724"/>
                <a:gd name="T18" fmla="*/ 41 w 384"/>
                <a:gd name="T19" fmla="*/ 724 h 724"/>
                <a:gd name="T20" fmla="*/ 0 w 384"/>
                <a:gd name="T21" fmla="*/ 724 h 724"/>
                <a:gd name="T22" fmla="*/ 0 w 384"/>
                <a:gd name="T2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4" h="724">
                  <a:moveTo>
                    <a:pt x="0" y="0"/>
                  </a:moveTo>
                  <a:lnTo>
                    <a:pt x="41" y="0"/>
                  </a:lnTo>
                  <a:lnTo>
                    <a:pt x="192" y="241"/>
                  </a:lnTo>
                  <a:lnTo>
                    <a:pt x="341" y="0"/>
                  </a:lnTo>
                  <a:lnTo>
                    <a:pt x="382" y="0"/>
                  </a:lnTo>
                  <a:lnTo>
                    <a:pt x="382" y="723"/>
                  </a:lnTo>
                  <a:lnTo>
                    <a:pt x="384" y="724"/>
                  </a:lnTo>
                  <a:lnTo>
                    <a:pt x="341" y="724"/>
                  </a:lnTo>
                  <a:lnTo>
                    <a:pt x="192" y="483"/>
                  </a:lnTo>
                  <a:lnTo>
                    <a:pt x="41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B2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"/>
            <p:cNvSpPr>
              <a:spLocks/>
            </p:cNvSpPr>
            <p:nvPr/>
          </p:nvSpPr>
          <p:spPr bwMode="auto">
            <a:xfrm>
              <a:off x="1225551" y="2852738"/>
              <a:ext cx="352425" cy="1149350"/>
            </a:xfrm>
            <a:custGeom>
              <a:avLst/>
              <a:gdLst>
                <a:gd name="T0" fmla="*/ 0 w 222"/>
                <a:gd name="T1" fmla="*/ 0 h 724"/>
                <a:gd name="T2" fmla="*/ 222 w 222"/>
                <a:gd name="T3" fmla="*/ 0 h 724"/>
                <a:gd name="T4" fmla="*/ 222 w 222"/>
                <a:gd name="T5" fmla="*/ 724 h 724"/>
                <a:gd name="T6" fmla="*/ 0 w 222"/>
                <a:gd name="T7" fmla="*/ 724 h 724"/>
                <a:gd name="T8" fmla="*/ 222 w 222"/>
                <a:gd name="T9" fmla="*/ 361 h 724"/>
                <a:gd name="T10" fmla="*/ 0 w 222"/>
                <a:gd name="T1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724">
                  <a:moveTo>
                    <a:pt x="0" y="0"/>
                  </a:moveTo>
                  <a:lnTo>
                    <a:pt x="222" y="0"/>
                  </a:lnTo>
                  <a:lnTo>
                    <a:pt x="222" y="724"/>
                  </a:lnTo>
                  <a:lnTo>
                    <a:pt x="0" y="724"/>
                  </a:lnTo>
                  <a:lnTo>
                    <a:pt x="22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84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"/>
            <p:cNvSpPr>
              <a:spLocks/>
            </p:cNvSpPr>
            <p:nvPr/>
          </p:nvSpPr>
          <p:spPr bwMode="auto">
            <a:xfrm>
              <a:off x="2184401" y="2852738"/>
              <a:ext cx="354013" cy="1149350"/>
            </a:xfrm>
            <a:custGeom>
              <a:avLst/>
              <a:gdLst>
                <a:gd name="T0" fmla="*/ 0 w 223"/>
                <a:gd name="T1" fmla="*/ 0 h 724"/>
                <a:gd name="T2" fmla="*/ 223 w 223"/>
                <a:gd name="T3" fmla="*/ 0 h 724"/>
                <a:gd name="T4" fmla="*/ 2 w 223"/>
                <a:gd name="T5" fmla="*/ 361 h 724"/>
                <a:gd name="T6" fmla="*/ 223 w 223"/>
                <a:gd name="T7" fmla="*/ 724 h 724"/>
                <a:gd name="T8" fmla="*/ 2 w 223"/>
                <a:gd name="T9" fmla="*/ 724 h 724"/>
                <a:gd name="T10" fmla="*/ 0 w 223"/>
                <a:gd name="T11" fmla="*/ 723 h 724"/>
                <a:gd name="T12" fmla="*/ 0 w 223"/>
                <a:gd name="T1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724">
                  <a:moveTo>
                    <a:pt x="0" y="0"/>
                  </a:moveTo>
                  <a:lnTo>
                    <a:pt x="223" y="0"/>
                  </a:lnTo>
                  <a:lnTo>
                    <a:pt x="2" y="361"/>
                  </a:lnTo>
                  <a:lnTo>
                    <a:pt x="223" y="724"/>
                  </a:lnTo>
                  <a:lnTo>
                    <a:pt x="2" y="724"/>
                  </a:lnTo>
                  <a:lnTo>
                    <a:pt x="0" y="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983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9"/>
            <p:cNvSpPr>
              <a:spLocks noEditPoints="1"/>
            </p:cNvSpPr>
            <p:nvPr/>
          </p:nvSpPr>
          <p:spPr bwMode="auto">
            <a:xfrm>
              <a:off x="2187576" y="2852738"/>
              <a:ext cx="1274763" cy="1149350"/>
            </a:xfrm>
            <a:custGeom>
              <a:avLst/>
              <a:gdLst>
                <a:gd name="T0" fmla="*/ 221 w 803"/>
                <a:gd name="T1" fmla="*/ 179 h 724"/>
                <a:gd name="T2" fmla="*/ 221 w 803"/>
                <a:gd name="T3" fmla="*/ 383 h 724"/>
                <a:gd name="T4" fmla="*/ 523 w 803"/>
                <a:gd name="T5" fmla="*/ 383 h 724"/>
                <a:gd name="T6" fmla="*/ 543 w 803"/>
                <a:gd name="T7" fmla="*/ 382 h 724"/>
                <a:gd name="T8" fmla="*/ 560 w 803"/>
                <a:gd name="T9" fmla="*/ 374 h 724"/>
                <a:gd name="T10" fmla="*/ 573 w 803"/>
                <a:gd name="T11" fmla="*/ 361 h 724"/>
                <a:gd name="T12" fmla="*/ 583 w 803"/>
                <a:gd name="T13" fmla="*/ 346 h 724"/>
                <a:gd name="T14" fmla="*/ 589 w 803"/>
                <a:gd name="T15" fmla="*/ 329 h 724"/>
                <a:gd name="T16" fmla="*/ 594 w 803"/>
                <a:gd name="T17" fmla="*/ 310 h 724"/>
                <a:gd name="T18" fmla="*/ 596 w 803"/>
                <a:gd name="T19" fmla="*/ 292 h 724"/>
                <a:gd name="T20" fmla="*/ 596 w 803"/>
                <a:gd name="T21" fmla="*/ 256 h 724"/>
                <a:gd name="T22" fmla="*/ 592 w 803"/>
                <a:gd name="T23" fmla="*/ 233 h 724"/>
                <a:gd name="T24" fmla="*/ 586 w 803"/>
                <a:gd name="T25" fmla="*/ 215 h 724"/>
                <a:gd name="T26" fmla="*/ 574 w 803"/>
                <a:gd name="T27" fmla="*/ 200 h 724"/>
                <a:gd name="T28" fmla="*/ 558 w 803"/>
                <a:gd name="T29" fmla="*/ 188 h 724"/>
                <a:gd name="T30" fmla="*/ 533 w 803"/>
                <a:gd name="T31" fmla="*/ 182 h 724"/>
                <a:gd name="T32" fmla="*/ 504 w 803"/>
                <a:gd name="T33" fmla="*/ 179 h 724"/>
                <a:gd name="T34" fmla="*/ 221 w 803"/>
                <a:gd name="T35" fmla="*/ 179 h 724"/>
                <a:gd name="T36" fmla="*/ 221 w 803"/>
                <a:gd name="T37" fmla="*/ 0 h 724"/>
                <a:gd name="T38" fmla="*/ 540 w 803"/>
                <a:gd name="T39" fmla="*/ 0 h 724"/>
                <a:gd name="T40" fmla="*/ 589 w 803"/>
                <a:gd name="T41" fmla="*/ 2 h 724"/>
                <a:gd name="T42" fmla="*/ 633 w 803"/>
                <a:gd name="T43" fmla="*/ 8 h 724"/>
                <a:gd name="T44" fmla="*/ 670 w 803"/>
                <a:gd name="T45" fmla="*/ 18 h 724"/>
                <a:gd name="T46" fmla="*/ 702 w 803"/>
                <a:gd name="T47" fmla="*/ 33 h 724"/>
                <a:gd name="T48" fmla="*/ 729 w 803"/>
                <a:gd name="T49" fmla="*/ 49 h 724"/>
                <a:gd name="T50" fmla="*/ 750 w 803"/>
                <a:gd name="T51" fmla="*/ 70 h 724"/>
                <a:gd name="T52" fmla="*/ 768 w 803"/>
                <a:gd name="T53" fmla="*/ 93 h 724"/>
                <a:gd name="T54" fmla="*/ 781 w 803"/>
                <a:gd name="T55" fmla="*/ 120 h 724"/>
                <a:gd name="T56" fmla="*/ 791 w 803"/>
                <a:gd name="T57" fmla="*/ 149 h 724"/>
                <a:gd name="T58" fmla="*/ 798 w 803"/>
                <a:gd name="T59" fmla="*/ 180 h 724"/>
                <a:gd name="T60" fmla="*/ 803 w 803"/>
                <a:gd name="T61" fmla="*/ 213 h 724"/>
                <a:gd name="T62" fmla="*/ 803 w 803"/>
                <a:gd name="T63" fmla="*/ 247 h 724"/>
                <a:gd name="T64" fmla="*/ 803 w 803"/>
                <a:gd name="T65" fmla="*/ 333 h 724"/>
                <a:gd name="T66" fmla="*/ 803 w 803"/>
                <a:gd name="T67" fmla="*/ 361 h 724"/>
                <a:gd name="T68" fmla="*/ 798 w 803"/>
                <a:gd name="T69" fmla="*/ 392 h 724"/>
                <a:gd name="T70" fmla="*/ 791 w 803"/>
                <a:gd name="T71" fmla="*/ 421 h 724"/>
                <a:gd name="T72" fmla="*/ 781 w 803"/>
                <a:gd name="T73" fmla="*/ 449 h 724"/>
                <a:gd name="T74" fmla="*/ 768 w 803"/>
                <a:gd name="T75" fmla="*/ 475 h 724"/>
                <a:gd name="T76" fmla="*/ 750 w 803"/>
                <a:gd name="T77" fmla="*/ 500 h 724"/>
                <a:gd name="T78" fmla="*/ 729 w 803"/>
                <a:gd name="T79" fmla="*/ 521 h 724"/>
                <a:gd name="T80" fmla="*/ 704 w 803"/>
                <a:gd name="T81" fmla="*/ 539 h 724"/>
                <a:gd name="T82" fmla="*/ 673 w 803"/>
                <a:gd name="T83" fmla="*/ 552 h 724"/>
                <a:gd name="T84" fmla="*/ 638 w 803"/>
                <a:gd name="T85" fmla="*/ 560 h 724"/>
                <a:gd name="T86" fmla="*/ 597 w 803"/>
                <a:gd name="T87" fmla="*/ 564 h 724"/>
                <a:gd name="T88" fmla="*/ 221 w 803"/>
                <a:gd name="T89" fmla="*/ 564 h 724"/>
                <a:gd name="T90" fmla="*/ 221 w 803"/>
                <a:gd name="T91" fmla="*/ 724 h 724"/>
                <a:gd name="T92" fmla="*/ 221 w 803"/>
                <a:gd name="T93" fmla="*/ 724 h 724"/>
                <a:gd name="T94" fmla="*/ 0 w 803"/>
                <a:gd name="T95" fmla="*/ 361 h 724"/>
                <a:gd name="T96" fmla="*/ 221 w 803"/>
                <a:gd name="T97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3" h="724">
                  <a:moveTo>
                    <a:pt x="221" y="179"/>
                  </a:moveTo>
                  <a:lnTo>
                    <a:pt x="221" y="383"/>
                  </a:lnTo>
                  <a:lnTo>
                    <a:pt x="523" y="383"/>
                  </a:lnTo>
                  <a:lnTo>
                    <a:pt x="543" y="382"/>
                  </a:lnTo>
                  <a:lnTo>
                    <a:pt x="560" y="374"/>
                  </a:lnTo>
                  <a:lnTo>
                    <a:pt x="573" y="361"/>
                  </a:lnTo>
                  <a:lnTo>
                    <a:pt x="583" y="346"/>
                  </a:lnTo>
                  <a:lnTo>
                    <a:pt x="589" y="329"/>
                  </a:lnTo>
                  <a:lnTo>
                    <a:pt x="594" y="310"/>
                  </a:lnTo>
                  <a:lnTo>
                    <a:pt x="596" y="292"/>
                  </a:lnTo>
                  <a:lnTo>
                    <a:pt x="596" y="256"/>
                  </a:lnTo>
                  <a:lnTo>
                    <a:pt x="592" y="233"/>
                  </a:lnTo>
                  <a:lnTo>
                    <a:pt x="586" y="215"/>
                  </a:lnTo>
                  <a:lnTo>
                    <a:pt x="574" y="200"/>
                  </a:lnTo>
                  <a:lnTo>
                    <a:pt x="558" y="188"/>
                  </a:lnTo>
                  <a:lnTo>
                    <a:pt x="533" y="182"/>
                  </a:lnTo>
                  <a:lnTo>
                    <a:pt x="504" y="179"/>
                  </a:lnTo>
                  <a:lnTo>
                    <a:pt x="221" y="179"/>
                  </a:lnTo>
                  <a:close/>
                  <a:moveTo>
                    <a:pt x="221" y="0"/>
                  </a:moveTo>
                  <a:lnTo>
                    <a:pt x="540" y="0"/>
                  </a:lnTo>
                  <a:lnTo>
                    <a:pt x="589" y="2"/>
                  </a:lnTo>
                  <a:lnTo>
                    <a:pt x="633" y="8"/>
                  </a:lnTo>
                  <a:lnTo>
                    <a:pt x="670" y="18"/>
                  </a:lnTo>
                  <a:lnTo>
                    <a:pt x="702" y="33"/>
                  </a:lnTo>
                  <a:lnTo>
                    <a:pt x="729" y="49"/>
                  </a:lnTo>
                  <a:lnTo>
                    <a:pt x="750" y="70"/>
                  </a:lnTo>
                  <a:lnTo>
                    <a:pt x="768" y="93"/>
                  </a:lnTo>
                  <a:lnTo>
                    <a:pt x="781" y="120"/>
                  </a:lnTo>
                  <a:lnTo>
                    <a:pt x="791" y="149"/>
                  </a:lnTo>
                  <a:lnTo>
                    <a:pt x="798" y="180"/>
                  </a:lnTo>
                  <a:lnTo>
                    <a:pt x="803" y="213"/>
                  </a:lnTo>
                  <a:lnTo>
                    <a:pt x="803" y="247"/>
                  </a:lnTo>
                  <a:lnTo>
                    <a:pt x="803" y="333"/>
                  </a:lnTo>
                  <a:lnTo>
                    <a:pt x="803" y="361"/>
                  </a:lnTo>
                  <a:lnTo>
                    <a:pt x="798" y="392"/>
                  </a:lnTo>
                  <a:lnTo>
                    <a:pt x="791" y="421"/>
                  </a:lnTo>
                  <a:lnTo>
                    <a:pt x="781" y="449"/>
                  </a:lnTo>
                  <a:lnTo>
                    <a:pt x="768" y="475"/>
                  </a:lnTo>
                  <a:lnTo>
                    <a:pt x="750" y="500"/>
                  </a:lnTo>
                  <a:lnTo>
                    <a:pt x="729" y="521"/>
                  </a:lnTo>
                  <a:lnTo>
                    <a:pt x="704" y="539"/>
                  </a:lnTo>
                  <a:lnTo>
                    <a:pt x="673" y="552"/>
                  </a:lnTo>
                  <a:lnTo>
                    <a:pt x="638" y="560"/>
                  </a:lnTo>
                  <a:lnTo>
                    <a:pt x="597" y="564"/>
                  </a:lnTo>
                  <a:lnTo>
                    <a:pt x="221" y="564"/>
                  </a:lnTo>
                  <a:lnTo>
                    <a:pt x="221" y="724"/>
                  </a:lnTo>
                  <a:lnTo>
                    <a:pt x="221" y="724"/>
                  </a:lnTo>
                  <a:lnTo>
                    <a:pt x="0" y="3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C7D22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271463" y="2852738"/>
              <a:ext cx="1306513" cy="1149350"/>
            </a:xfrm>
            <a:custGeom>
              <a:avLst/>
              <a:gdLst>
                <a:gd name="T0" fmla="*/ 0 w 823"/>
                <a:gd name="T1" fmla="*/ 0 h 724"/>
                <a:gd name="T2" fmla="*/ 223 w 823"/>
                <a:gd name="T3" fmla="*/ 0 h 724"/>
                <a:gd name="T4" fmla="*/ 601 w 823"/>
                <a:gd name="T5" fmla="*/ 438 h 724"/>
                <a:gd name="T6" fmla="*/ 601 w 823"/>
                <a:gd name="T7" fmla="*/ 0 h 724"/>
                <a:gd name="T8" fmla="*/ 601 w 823"/>
                <a:gd name="T9" fmla="*/ 0 h 724"/>
                <a:gd name="T10" fmla="*/ 823 w 823"/>
                <a:gd name="T11" fmla="*/ 361 h 724"/>
                <a:gd name="T12" fmla="*/ 601 w 823"/>
                <a:gd name="T13" fmla="*/ 724 h 724"/>
                <a:gd name="T14" fmla="*/ 223 w 823"/>
                <a:gd name="T15" fmla="*/ 287 h 724"/>
                <a:gd name="T16" fmla="*/ 223 w 823"/>
                <a:gd name="T17" fmla="*/ 724 h 724"/>
                <a:gd name="T18" fmla="*/ 0 w 823"/>
                <a:gd name="T19" fmla="*/ 724 h 724"/>
                <a:gd name="T20" fmla="*/ 0 w 823"/>
                <a:gd name="T21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3" h="724">
                  <a:moveTo>
                    <a:pt x="0" y="0"/>
                  </a:moveTo>
                  <a:lnTo>
                    <a:pt x="223" y="0"/>
                  </a:lnTo>
                  <a:lnTo>
                    <a:pt x="601" y="438"/>
                  </a:lnTo>
                  <a:lnTo>
                    <a:pt x="601" y="0"/>
                  </a:lnTo>
                  <a:lnTo>
                    <a:pt x="601" y="0"/>
                  </a:lnTo>
                  <a:lnTo>
                    <a:pt x="823" y="361"/>
                  </a:lnTo>
                  <a:lnTo>
                    <a:pt x="601" y="724"/>
                  </a:lnTo>
                  <a:lnTo>
                    <a:pt x="223" y="287"/>
                  </a:lnTo>
                  <a:lnTo>
                    <a:pt x="223" y="724"/>
                  </a:lnTo>
                  <a:lnTo>
                    <a:pt x="0" y="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954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805" r:id="rId2"/>
    <p:sldLayoutId id="2147483775" r:id="rId3"/>
    <p:sldLayoutId id="2147483787" r:id="rId4"/>
    <p:sldLayoutId id="2147483788" r:id="rId5"/>
    <p:sldLayoutId id="2147483777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transition>
    <p:fade/>
  </p:transition>
  <p:hf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lang="en-US" sz="2900" b="1" kern="1200" dirty="0" smtClean="0">
          <a:solidFill>
            <a:schemeClr val="tx2">
              <a:lumMod val="75000"/>
            </a:schemeClr>
          </a:solidFill>
          <a:effectLst/>
          <a:latin typeface="Arial" charset="0"/>
          <a:ea typeface="+mn-ea"/>
          <a:cs typeface="+mn-cs"/>
        </a:defRPr>
      </a:lvl1pPr>
      <a:lvl2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3363" indent="-233363" algn="l" rtl="0" eaLnBrk="1" fontAlgn="base" hangingPunct="1">
        <a:lnSpc>
          <a:spcPct val="100000"/>
        </a:lnSpc>
        <a:spcBef>
          <a:spcPts val="575"/>
        </a:spcBef>
        <a:spcAft>
          <a:spcPts val="75"/>
        </a:spcAft>
        <a:buClr>
          <a:schemeClr val="tx1">
            <a:lumMod val="85000"/>
            <a:lumOff val="15000"/>
          </a:schemeClr>
        </a:buClr>
        <a:buSzPct val="80000"/>
        <a:buFont typeface="Arial" pitchFamily="34" charset="0"/>
        <a:buChar char="•"/>
        <a:defRPr sz="2400" b="0">
          <a:solidFill>
            <a:srgbClr val="000000"/>
          </a:solidFill>
          <a:latin typeface="+mn-lt"/>
          <a:ea typeface="+mn-ea"/>
          <a:cs typeface="+mn-cs"/>
        </a:defRPr>
      </a:lvl1pPr>
      <a:lvl2pPr marL="401638" indent="-168275" algn="l" rtl="0" eaLnBrk="1" fontAlgn="base" hangingPunct="1">
        <a:lnSpc>
          <a:spcPct val="100000"/>
        </a:lnSpc>
        <a:spcBef>
          <a:spcPts val="575"/>
        </a:spcBef>
        <a:spcAft>
          <a:spcPts val="75"/>
        </a:spcAft>
        <a:buClr>
          <a:schemeClr val="tx1"/>
        </a:buClr>
        <a:buSzPct val="80000"/>
        <a:buFont typeface="Arial" pitchFamily="34" charset="0"/>
        <a:buChar char="−"/>
        <a:defRPr sz="2200">
          <a:solidFill>
            <a:srgbClr val="000000"/>
          </a:solidFill>
          <a:latin typeface="+mn-lt"/>
        </a:defRPr>
      </a:lvl2pPr>
      <a:lvl3pPr marL="569913" indent="-168275" algn="l" rtl="0" eaLnBrk="1" fontAlgn="base" hangingPunct="1">
        <a:lnSpc>
          <a:spcPct val="100000"/>
        </a:lnSpc>
        <a:spcBef>
          <a:spcPts val="575"/>
        </a:spcBef>
        <a:spcAft>
          <a:spcPts val="75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3pPr>
      <a:lvl4pPr marL="746125" indent="-176213" algn="l" rtl="0" eaLnBrk="1" fontAlgn="base" hangingPunct="1">
        <a:lnSpc>
          <a:spcPct val="100000"/>
        </a:lnSpc>
        <a:spcBef>
          <a:spcPts val="575"/>
        </a:spcBef>
        <a:spcAft>
          <a:spcPts val="75"/>
        </a:spcAft>
        <a:buClr>
          <a:schemeClr val="tx1"/>
        </a:buClr>
        <a:buSzPct val="80000"/>
        <a:buFont typeface="Arial" pitchFamily="34" charset="0"/>
        <a:buChar char="•"/>
        <a:defRPr sz="1800">
          <a:solidFill>
            <a:srgbClr val="000000"/>
          </a:solidFill>
          <a:latin typeface="+mn-lt"/>
        </a:defRPr>
      </a:lvl4pPr>
      <a:lvl5pPr marL="969963" indent="-223838" algn="l" rtl="0" eaLnBrk="1" fontAlgn="base" hangingPunct="1">
        <a:lnSpc>
          <a:spcPct val="100000"/>
        </a:lnSpc>
        <a:spcBef>
          <a:spcPts val="575"/>
        </a:spcBef>
        <a:spcAft>
          <a:spcPts val="75"/>
        </a:spcAft>
        <a:buClr>
          <a:schemeClr val="tx1"/>
        </a:buClr>
        <a:buSzPct val="70000"/>
        <a:buFont typeface="Arial" pitchFamily="34" charset="0"/>
        <a:buChar char="−"/>
        <a:defRPr sz="1600">
          <a:solidFill>
            <a:srgbClr val="000000"/>
          </a:solidFill>
          <a:latin typeface="+mn-lt"/>
        </a:defRPr>
      </a:lvl5pPr>
      <a:lvl6pPr marL="2230438" indent="-157163" algn="l" rtl="0" eaLnBrk="1" fontAlgn="base" hangingPunct="1">
        <a:spcBef>
          <a:spcPct val="20000"/>
        </a:spcBef>
        <a:spcAft>
          <a:spcPct val="3000"/>
        </a:spcAft>
        <a:buClr>
          <a:schemeClr val="tx1"/>
        </a:buClr>
        <a:buSzPct val="70000"/>
        <a:buFont typeface="Arial" charset="0"/>
        <a:buChar char="►"/>
        <a:defRPr sz="1400">
          <a:solidFill>
            <a:srgbClr val="000000"/>
          </a:solidFill>
          <a:latin typeface="+mn-lt"/>
        </a:defRPr>
      </a:lvl6pPr>
      <a:lvl7pPr marL="2687638" indent="-157163" algn="l" rtl="0" eaLnBrk="1" fontAlgn="base" hangingPunct="1">
        <a:spcBef>
          <a:spcPct val="20000"/>
        </a:spcBef>
        <a:spcAft>
          <a:spcPct val="3000"/>
        </a:spcAft>
        <a:buClr>
          <a:schemeClr val="tx1"/>
        </a:buClr>
        <a:buSzPct val="70000"/>
        <a:buFont typeface="Arial" charset="0"/>
        <a:buChar char="►"/>
        <a:defRPr sz="1400">
          <a:solidFill>
            <a:srgbClr val="000000"/>
          </a:solidFill>
          <a:latin typeface="+mn-lt"/>
        </a:defRPr>
      </a:lvl7pPr>
      <a:lvl8pPr marL="3144838" indent="-157163" algn="l" rtl="0" eaLnBrk="1" fontAlgn="base" hangingPunct="1">
        <a:spcBef>
          <a:spcPct val="20000"/>
        </a:spcBef>
        <a:spcAft>
          <a:spcPct val="3000"/>
        </a:spcAft>
        <a:buClr>
          <a:schemeClr val="tx1"/>
        </a:buClr>
        <a:buSzPct val="70000"/>
        <a:buFont typeface="Arial" charset="0"/>
        <a:buChar char="►"/>
        <a:defRPr sz="1400">
          <a:solidFill>
            <a:srgbClr val="000000"/>
          </a:solidFill>
          <a:latin typeface="+mn-lt"/>
        </a:defRPr>
      </a:lvl8pPr>
      <a:lvl9pPr marL="3602038" indent="-157163" algn="l" rtl="0" eaLnBrk="1" fontAlgn="base" hangingPunct="1">
        <a:spcBef>
          <a:spcPct val="20000"/>
        </a:spcBef>
        <a:spcAft>
          <a:spcPct val="3000"/>
        </a:spcAft>
        <a:buClr>
          <a:schemeClr val="tx1"/>
        </a:buClr>
        <a:buSzPct val="70000"/>
        <a:buFont typeface="Arial" charset="0"/>
        <a:buChar char="►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3364707" y="1739900"/>
            <a:ext cx="5462587" cy="3566691"/>
            <a:chOff x="3364707" y="1739900"/>
            <a:chExt cx="5462587" cy="3566691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3751325" y="1739900"/>
              <a:ext cx="4689351" cy="1689100"/>
              <a:chOff x="271463" y="2852738"/>
              <a:chExt cx="3190876" cy="1149350"/>
            </a:xfrm>
          </p:grpSpPr>
          <p:sp>
            <p:nvSpPr>
              <p:cNvPr id="46" name="Freeform 6"/>
              <p:cNvSpPr>
                <a:spLocks/>
              </p:cNvSpPr>
              <p:nvPr/>
            </p:nvSpPr>
            <p:spPr bwMode="auto">
              <a:xfrm>
                <a:off x="1577976" y="2852738"/>
                <a:ext cx="609600" cy="1149350"/>
              </a:xfrm>
              <a:custGeom>
                <a:avLst/>
                <a:gdLst>
                  <a:gd name="T0" fmla="*/ 0 w 384"/>
                  <a:gd name="T1" fmla="*/ 0 h 724"/>
                  <a:gd name="T2" fmla="*/ 41 w 384"/>
                  <a:gd name="T3" fmla="*/ 0 h 724"/>
                  <a:gd name="T4" fmla="*/ 192 w 384"/>
                  <a:gd name="T5" fmla="*/ 241 h 724"/>
                  <a:gd name="T6" fmla="*/ 341 w 384"/>
                  <a:gd name="T7" fmla="*/ 0 h 724"/>
                  <a:gd name="T8" fmla="*/ 382 w 384"/>
                  <a:gd name="T9" fmla="*/ 0 h 724"/>
                  <a:gd name="T10" fmla="*/ 382 w 384"/>
                  <a:gd name="T11" fmla="*/ 723 h 724"/>
                  <a:gd name="T12" fmla="*/ 384 w 384"/>
                  <a:gd name="T13" fmla="*/ 724 h 724"/>
                  <a:gd name="T14" fmla="*/ 341 w 384"/>
                  <a:gd name="T15" fmla="*/ 724 h 724"/>
                  <a:gd name="T16" fmla="*/ 192 w 384"/>
                  <a:gd name="T17" fmla="*/ 483 h 724"/>
                  <a:gd name="T18" fmla="*/ 41 w 384"/>
                  <a:gd name="T19" fmla="*/ 724 h 724"/>
                  <a:gd name="T20" fmla="*/ 0 w 384"/>
                  <a:gd name="T21" fmla="*/ 724 h 724"/>
                  <a:gd name="T22" fmla="*/ 0 w 384"/>
                  <a:gd name="T23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4" h="724">
                    <a:moveTo>
                      <a:pt x="0" y="0"/>
                    </a:moveTo>
                    <a:lnTo>
                      <a:pt x="41" y="0"/>
                    </a:lnTo>
                    <a:lnTo>
                      <a:pt x="192" y="241"/>
                    </a:lnTo>
                    <a:lnTo>
                      <a:pt x="341" y="0"/>
                    </a:lnTo>
                    <a:lnTo>
                      <a:pt x="382" y="0"/>
                    </a:lnTo>
                    <a:lnTo>
                      <a:pt x="382" y="723"/>
                    </a:lnTo>
                    <a:lnTo>
                      <a:pt x="384" y="724"/>
                    </a:lnTo>
                    <a:lnTo>
                      <a:pt x="341" y="724"/>
                    </a:lnTo>
                    <a:lnTo>
                      <a:pt x="192" y="483"/>
                    </a:lnTo>
                    <a:lnTo>
                      <a:pt x="41" y="724"/>
                    </a:lnTo>
                    <a:lnTo>
                      <a:pt x="0" y="7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B2D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1225551" y="2852738"/>
                <a:ext cx="352425" cy="1149350"/>
              </a:xfrm>
              <a:custGeom>
                <a:avLst/>
                <a:gdLst>
                  <a:gd name="T0" fmla="*/ 0 w 222"/>
                  <a:gd name="T1" fmla="*/ 0 h 724"/>
                  <a:gd name="T2" fmla="*/ 222 w 222"/>
                  <a:gd name="T3" fmla="*/ 0 h 724"/>
                  <a:gd name="T4" fmla="*/ 222 w 222"/>
                  <a:gd name="T5" fmla="*/ 724 h 724"/>
                  <a:gd name="T6" fmla="*/ 0 w 222"/>
                  <a:gd name="T7" fmla="*/ 724 h 724"/>
                  <a:gd name="T8" fmla="*/ 222 w 222"/>
                  <a:gd name="T9" fmla="*/ 361 h 724"/>
                  <a:gd name="T10" fmla="*/ 0 w 222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2" h="724">
                    <a:moveTo>
                      <a:pt x="0" y="0"/>
                    </a:moveTo>
                    <a:lnTo>
                      <a:pt x="222" y="0"/>
                    </a:lnTo>
                    <a:lnTo>
                      <a:pt x="222" y="724"/>
                    </a:lnTo>
                    <a:lnTo>
                      <a:pt x="0" y="724"/>
                    </a:lnTo>
                    <a:lnTo>
                      <a:pt x="222" y="3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5843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2184401" y="2852738"/>
                <a:ext cx="354013" cy="1149350"/>
              </a:xfrm>
              <a:custGeom>
                <a:avLst/>
                <a:gdLst>
                  <a:gd name="T0" fmla="*/ 0 w 223"/>
                  <a:gd name="T1" fmla="*/ 0 h 724"/>
                  <a:gd name="T2" fmla="*/ 223 w 223"/>
                  <a:gd name="T3" fmla="*/ 0 h 724"/>
                  <a:gd name="T4" fmla="*/ 2 w 223"/>
                  <a:gd name="T5" fmla="*/ 361 h 724"/>
                  <a:gd name="T6" fmla="*/ 223 w 223"/>
                  <a:gd name="T7" fmla="*/ 724 h 724"/>
                  <a:gd name="T8" fmla="*/ 2 w 223"/>
                  <a:gd name="T9" fmla="*/ 724 h 724"/>
                  <a:gd name="T10" fmla="*/ 0 w 223"/>
                  <a:gd name="T11" fmla="*/ 723 h 724"/>
                  <a:gd name="T12" fmla="*/ 0 w 223"/>
                  <a:gd name="T13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3" h="724">
                    <a:moveTo>
                      <a:pt x="0" y="0"/>
                    </a:moveTo>
                    <a:lnTo>
                      <a:pt x="223" y="0"/>
                    </a:lnTo>
                    <a:lnTo>
                      <a:pt x="2" y="361"/>
                    </a:lnTo>
                    <a:lnTo>
                      <a:pt x="223" y="724"/>
                    </a:lnTo>
                    <a:lnTo>
                      <a:pt x="2" y="724"/>
                    </a:lnTo>
                    <a:lnTo>
                      <a:pt x="0" y="7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983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9"/>
              <p:cNvSpPr>
                <a:spLocks noEditPoints="1"/>
              </p:cNvSpPr>
              <p:nvPr/>
            </p:nvSpPr>
            <p:spPr bwMode="auto">
              <a:xfrm>
                <a:off x="2187576" y="2852738"/>
                <a:ext cx="1274763" cy="1149350"/>
              </a:xfrm>
              <a:custGeom>
                <a:avLst/>
                <a:gdLst>
                  <a:gd name="T0" fmla="*/ 221 w 803"/>
                  <a:gd name="T1" fmla="*/ 179 h 724"/>
                  <a:gd name="T2" fmla="*/ 221 w 803"/>
                  <a:gd name="T3" fmla="*/ 383 h 724"/>
                  <a:gd name="T4" fmla="*/ 523 w 803"/>
                  <a:gd name="T5" fmla="*/ 383 h 724"/>
                  <a:gd name="T6" fmla="*/ 543 w 803"/>
                  <a:gd name="T7" fmla="*/ 382 h 724"/>
                  <a:gd name="T8" fmla="*/ 560 w 803"/>
                  <a:gd name="T9" fmla="*/ 374 h 724"/>
                  <a:gd name="T10" fmla="*/ 573 w 803"/>
                  <a:gd name="T11" fmla="*/ 361 h 724"/>
                  <a:gd name="T12" fmla="*/ 583 w 803"/>
                  <a:gd name="T13" fmla="*/ 346 h 724"/>
                  <a:gd name="T14" fmla="*/ 589 w 803"/>
                  <a:gd name="T15" fmla="*/ 329 h 724"/>
                  <a:gd name="T16" fmla="*/ 594 w 803"/>
                  <a:gd name="T17" fmla="*/ 310 h 724"/>
                  <a:gd name="T18" fmla="*/ 596 w 803"/>
                  <a:gd name="T19" fmla="*/ 292 h 724"/>
                  <a:gd name="T20" fmla="*/ 596 w 803"/>
                  <a:gd name="T21" fmla="*/ 256 h 724"/>
                  <a:gd name="T22" fmla="*/ 592 w 803"/>
                  <a:gd name="T23" fmla="*/ 233 h 724"/>
                  <a:gd name="T24" fmla="*/ 586 w 803"/>
                  <a:gd name="T25" fmla="*/ 215 h 724"/>
                  <a:gd name="T26" fmla="*/ 574 w 803"/>
                  <a:gd name="T27" fmla="*/ 200 h 724"/>
                  <a:gd name="T28" fmla="*/ 558 w 803"/>
                  <a:gd name="T29" fmla="*/ 188 h 724"/>
                  <a:gd name="T30" fmla="*/ 533 w 803"/>
                  <a:gd name="T31" fmla="*/ 182 h 724"/>
                  <a:gd name="T32" fmla="*/ 504 w 803"/>
                  <a:gd name="T33" fmla="*/ 179 h 724"/>
                  <a:gd name="T34" fmla="*/ 221 w 803"/>
                  <a:gd name="T35" fmla="*/ 179 h 724"/>
                  <a:gd name="T36" fmla="*/ 221 w 803"/>
                  <a:gd name="T37" fmla="*/ 0 h 724"/>
                  <a:gd name="T38" fmla="*/ 540 w 803"/>
                  <a:gd name="T39" fmla="*/ 0 h 724"/>
                  <a:gd name="T40" fmla="*/ 589 w 803"/>
                  <a:gd name="T41" fmla="*/ 2 h 724"/>
                  <a:gd name="T42" fmla="*/ 633 w 803"/>
                  <a:gd name="T43" fmla="*/ 8 h 724"/>
                  <a:gd name="T44" fmla="*/ 670 w 803"/>
                  <a:gd name="T45" fmla="*/ 18 h 724"/>
                  <a:gd name="T46" fmla="*/ 702 w 803"/>
                  <a:gd name="T47" fmla="*/ 33 h 724"/>
                  <a:gd name="T48" fmla="*/ 729 w 803"/>
                  <a:gd name="T49" fmla="*/ 49 h 724"/>
                  <a:gd name="T50" fmla="*/ 750 w 803"/>
                  <a:gd name="T51" fmla="*/ 70 h 724"/>
                  <a:gd name="T52" fmla="*/ 768 w 803"/>
                  <a:gd name="T53" fmla="*/ 93 h 724"/>
                  <a:gd name="T54" fmla="*/ 781 w 803"/>
                  <a:gd name="T55" fmla="*/ 120 h 724"/>
                  <a:gd name="T56" fmla="*/ 791 w 803"/>
                  <a:gd name="T57" fmla="*/ 149 h 724"/>
                  <a:gd name="T58" fmla="*/ 798 w 803"/>
                  <a:gd name="T59" fmla="*/ 180 h 724"/>
                  <a:gd name="T60" fmla="*/ 803 w 803"/>
                  <a:gd name="T61" fmla="*/ 213 h 724"/>
                  <a:gd name="T62" fmla="*/ 803 w 803"/>
                  <a:gd name="T63" fmla="*/ 247 h 724"/>
                  <a:gd name="T64" fmla="*/ 803 w 803"/>
                  <a:gd name="T65" fmla="*/ 333 h 724"/>
                  <a:gd name="T66" fmla="*/ 803 w 803"/>
                  <a:gd name="T67" fmla="*/ 361 h 724"/>
                  <a:gd name="T68" fmla="*/ 798 w 803"/>
                  <a:gd name="T69" fmla="*/ 392 h 724"/>
                  <a:gd name="T70" fmla="*/ 791 w 803"/>
                  <a:gd name="T71" fmla="*/ 421 h 724"/>
                  <a:gd name="T72" fmla="*/ 781 w 803"/>
                  <a:gd name="T73" fmla="*/ 449 h 724"/>
                  <a:gd name="T74" fmla="*/ 768 w 803"/>
                  <a:gd name="T75" fmla="*/ 475 h 724"/>
                  <a:gd name="T76" fmla="*/ 750 w 803"/>
                  <a:gd name="T77" fmla="*/ 500 h 724"/>
                  <a:gd name="T78" fmla="*/ 729 w 803"/>
                  <a:gd name="T79" fmla="*/ 521 h 724"/>
                  <a:gd name="T80" fmla="*/ 704 w 803"/>
                  <a:gd name="T81" fmla="*/ 539 h 724"/>
                  <a:gd name="T82" fmla="*/ 673 w 803"/>
                  <a:gd name="T83" fmla="*/ 552 h 724"/>
                  <a:gd name="T84" fmla="*/ 638 w 803"/>
                  <a:gd name="T85" fmla="*/ 560 h 724"/>
                  <a:gd name="T86" fmla="*/ 597 w 803"/>
                  <a:gd name="T87" fmla="*/ 564 h 724"/>
                  <a:gd name="T88" fmla="*/ 221 w 803"/>
                  <a:gd name="T89" fmla="*/ 564 h 724"/>
                  <a:gd name="T90" fmla="*/ 221 w 803"/>
                  <a:gd name="T91" fmla="*/ 724 h 724"/>
                  <a:gd name="T92" fmla="*/ 221 w 803"/>
                  <a:gd name="T93" fmla="*/ 724 h 724"/>
                  <a:gd name="T94" fmla="*/ 0 w 803"/>
                  <a:gd name="T95" fmla="*/ 361 h 724"/>
                  <a:gd name="T96" fmla="*/ 221 w 803"/>
                  <a:gd name="T97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03" h="724">
                    <a:moveTo>
                      <a:pt x="221" y="179"/>
                    </a:moveTo>
                    <a:lnTo>
                      <a:pt x="221" y="383"/>
                    </a:lnTo>
                    <a:lnTo>
                      <a:pt x="523" y="383"/>
                    </a:lnTo>
                    <a:lnTo>
                      <a:pt x="543" y="382"/>
                    </a:lnTo>
                    <a:lnTo>
                      <a:pt x="560" y="374"/>
                    </a:lnTo>
                    <a:lnTo>
                      <a:pt x="573" y="361"/>
                    </a:lnTo>
                    <a:lnTo>
                      <a:pt x="583" y="346"/>
                    </a:lnTo>
                    <a:lnTo>
                      <a:pt x="589" y="329"/>
                    </a:lnTo>
                    <a:lnTo>
                      <a:pt x="594" y="310"/>
                    </a:lnTo>
                    <a:lnTo>
                      <a:pt x="596" y="292"/>
                    </a:lnTo>
                    <a:lnTo>
                      <a:pt x="596" y="256"/>
                    </a:lnTo>
                    <a:lnTo>
                      <a:pt x="592" y="233"/>
                    </a:lnTo>
                    <a:lnTo>
                      <a:pt x="586" y="215"/>
                    </a:lnTo>
                    <a:lnTo>
                      <a:pt x="574" y="200"/>
                    </a:lnTo>
                    <a:lnTo>
                      <a:pt x="558" y="188"/>
                    </a:lnTo>
                    <a:lnTo>
                      <a:pt x="533" y="182"/>
                    </a:lnTo>
                    <a:lnTo>
                      <a:pt x="504" y="179"/>
                    </a:lnTo>
                    <a:lnTo>
                      <a:pt x="221" y="179"/>
                    </a:lnTo>
                    <a:close/>
                    <a:moveTo>
                      <a:pt x="221" y="0"/>
                    </a:moveTo>
                    <a:lnTo>
                      <a:pt x="540" y="0"/>
                    </a:lnTo>
                    <a:lnTo>
                      <a:pt x="589" y="2"/>
                    </a:lnTo>
                    <a:lnTo>
                      <a:pt x="633" y="8"/>
                    </a:lnTo>
                    <a:lnTo>
                      <a:pt x="670" y="18"/>
                    </a:lnTo>
                    <a:lnTo>
                      <a:pt x="702" y="33"/>
                    </a:lnTo>
                    <a:lnTo>
                      <a:pt x="729" y="49"/>
                    </a:lnTo>
                    <a:lnTo>
                      <a:pt x="750" y="70"/>
                    </a:lnTo>
                    <a:lnTo>
                      <a:pt x="768" y="93"/>
                    </a:lnTo>
                    <a:lnTo>
                      <a:pt x="781" y="120"/>
                    </a:lnTo>
                    <a:lnTo>
                      <a:pt x="791" y="149"/>
                    </a:lnTo>
                    <a:lnTo>
                      <a:pt x="798" y="180"/>
                    </a:lnTo>
                    <a:lnTo>
                      <a:pt x="803" y="213"/>
                    </a:lnTo>
                    <a:lnTo>
                      <a:pt x="803" y="247"/>
                    </a:lnTo>
                    <a:lnTo>
                      <a:pt x="803" y="333"/>
                    </a:lnTo>
                    <a:lnTo>
                      <a:pt x="803" y="361"/>
                    </a:lnTo>
                    <a:lnTo>
                      <a:pt x="798" y="392"/>
                    </a:lnTo>
                    <a:lnTo>
                      <a:pt x="791" y="421"/>
                    </a:lnTo>
                    <a:lnTo>
                      <a:pt x="781" y="449"/>
                    </a:lnTo>
                    <a:lnTo>
                      <a:pt x="768" y="475"/>
                    </a:lnTo>
                    <a:lnTo>
                      <a:pt x="750" y="500"/>
                    </a:lnTo>
                    <a:lnTo>
                      <a:pt x="729" y="521"/>
                    </a:lnTo>
                    <a:lnTo>
                      <a:pt x="704" y="539"/>
                    </a:lnTo>
                    <a:lnTo>
                      <a:pt x="673" y="552"/>
                    </a:lnTo>
                    <a:lnTo>
                      <a:pt x="638" y="560"/>
                    </a:lnTo>
                    <a:lnTo>
                      <a:pt x="597" y="564"/>
                    </a:lnTo>
                    <a:lnTo>
                      <a:pt x="221" y="564"/>
                    </a:lnTo>
                    <a:lnTo>
                      <a:pt x="221" y="724"/>
                    </a:lnTo>
                    <a:lnTo>
                      <a:pt x="221" y="724"/>
                    </a:lnTo>
                    <a:lnTo>
                      <a:pt x="0" y="361"/>
                    </a:lnTo>
                    <a:lnTo>
                      <a:pt x="221" y="0"/>
                    </a:lnTo>
                    <a:close/>
                  </a:path>
                </a:pathLst>
              </a:custGeom>
              <a:solidFill>
                <a:srgbClr val="C7D22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10"/>
              <p:cNvSpPr>
                <a:spLocks/>
              </p:cNvSpPr>
              <p:nvPr/>
            </p:nvSpPr>
            <p:spPr bwMode="auto">
              <a:xfrm>
                <a:off x="271463" y="2852738"/>
                <a:ext cx="1306513" cy="1149350"/>
              </a:xfrm>
              <a:custGeom>
                <a:avLst/>
                <a:gdLst>
                  <a:gd name="T0" fmla="*/ 0 w 823"/>
                  <a:gd name="T1" fmla="*/ 0 h 724"/>
                  <a:gd name="T2" fmla="*/ 223 w 823"/>
                  <a:gd name="T3" fmla="*/ 0 h 724"/>
                  <a:gd name="T4" fmla="*/ 601 w 823"/>
                  <a:gd name="T5" fmla="*/ 438 h 724"/>
                  <a:gd name="T6" fmla="*/ 601 w 823"/>
                  <a:gd name="T7" fmla="*/ 0 h 724"/>
                  <a:gd name="T8" fmla="*/ 601 w 823"/>
                  <a:gd name="T9" fmla="*/ 0 h 724"/>
                  <a:gd name="T10" fmla="*/ 823 w 823"/>
                  <a:gd name="T11" fmla="*/ 361 h 724"/>
                  <a:gd name="T12" fmla="*/ 601 w 823"/>
                  <a:gd name="T13" fmla="*/ 724 h 724"/>
                  <a:gd name="T14" fmla="*/ 223 w 823"/>
                  <a:gd name="T15" fmla="*/ 287 h 724"/>
                  <a:gd name="T16" fmla="*/ 223 w 823"/>
                  <a:gd name="T17" fmla="*/ 724 h 724"/>
                  <a:gd name="T18" fmla="*/ 0 w 823"/>
                  <a:gd name="T19" fmla="*/ 724 h 724"/>
                  <a:gd name="T20" fmla="*/ 0 w 823"/>
                  <a:gd name="T2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3" h="724">
                    <a:moveTo>
                      <a:pt x="0" y="0"/>
                    </a:moveTo>
                    <a:lnTo>
                      <a:pt x="223" y="0"/>
                    </a:lnTo>
                    <a:lnTo>
                      <a:pt x="601" y="438"/>
                    </a:lnTo>
                    <a:lnTo>
                      <a:pt x="601" y="0"/>
                    </a:lnTo>
                    <a:lnTo>
                      <a:pt x="601" y="0"/>
                    </a:lnTo>
                    <a:lnTo>
                      <a:pt x="823" y="361"/>
                    </a:lnTo>
                    <a:lnTo>
                      <a:pt x="601" y="724"/>
                    </a:lnTo>
                    <a:lnTo>
                      <a:pt x="223" y="287"/>
                    </a:lnTo>
                    <a:lnTo>
                      <a:pt x="223" y="724"/>
                    </a:lnTo>
                    <a:lnTo>
                      <a:pt x="0" y="7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D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/>
            <p:cNvGrpSpPr/>
            <p:nvPr userDrawn="1"/>
          </p:nvGrpSpPr>
          <p:grpSpPr>
            <a:xfrm>
              <a:off x="3364707" y="4271963"/>
              <a:ext cx="5462587" cy="1034628"/>
              <a:chOff x="4252913" y="4551363"/>
              <a:chExt cx="7040562" cy="1333500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>
                <a:off x="4252913" y="4551363"/>
                <a:ext cx="28575" cy="1333500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13"/>
              <p:cNvSpPr>
                <a:spLocks noChangeArrowheads="1"/>
              </p:cNvSpPr>
              <p:nvPr userDrawn="1"/>
            </p:nvSpPr>
            <p:spPr bwMode="auto">
              <a:xfrm>
                <a:off x="11264900" y="4551363"/>
                <a:ext cx="28575" cy="1333500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4"/>
              <p:cNvSpPr>
                <a:spLocks/>
              </p:cNvSpPr>
              <p:nvPr userDrawn="1"/>
            </p:nvSpPr>
            <p:spPr bwMode="auto">
              <a:xfrm>
                <a:off x="4714875" y="4765676"/>
                <a:ext cx="250825" cy="396875"/>
              </a:xfrm>
              <a:custGeom>
                <a:avLst/>
                <a:gdLst>
                  <a:gd name="T0" fmla="*/ 88 w 158"/>
                  <a:gd name="T1" fmla="*/ 0 h 250"/>
                  <a:gd name="T2" fmla="*/ 114 w 158"/>
                  <a:gd name="T3" fmla="*/ 3 h 250"/>
                  <a:gd name="T4" fmla="*/ 137 w 158"/>
                  <a:gd name="T5" fmla="*/ 10 h 250"/>
                  <a:gd name="T6" fmla="*/ 156 w 158"/>
                  <a:gd name="T7" fmla="*/ 26 h 250"/>
                  <a:gd name="T8" fmla="*/ 130 w 158"/>
                  <a:gd name="T9" fmla="*/ 52 h 250"/>
                  <a:gd name="T10" fmla="*/ 114 w 158"/>
                  <a:gd name="T11" fmla="*/ 35 h 250"/>
                  <a:gd name="T12" fmla="*/ 88 w 158"/>
                  <a:gd name="T13" fmla="*/ 31 h 250"/>
                  <a:gd name="T14" fmla="*/ 65 w 158"/>
                  <a:gd name="T15" fmla="*/ 33 h 250"/>
                  <a:gd name="T16" fmla="*/ 51 w 158"/>
                  <a:gd name="T17" fmla="*/ 42 h 250"/>
                  <a:gd name="T18" fmla="*/ 44 w 158"/>
                  <a:gd name="T19" fmla="*/ 54 h 250"/>
                  <a:gd name="T20" fmla="*/ 41 w 158"/>
                  <a:gd name="T21" fmla="*/ 66 h 250"/>
                  <a:gd name="T22" fmla="*/ 46 w 158"/>
                  <a:gd name="T23" fmla="*/ 84 h 250"/>
                  <a:gd name="T24" fmla="*/ 55 w 158"/>
                  <a:gd name="T25" fmla="*/ 94 h 250"/>
                  <a:gd name="T26" fmla="*/ 72 w 158"/>
                  <a:gd name="T27" fmla="*/ 103 h 250"/>
                  <a:gd name="T28" fmla="*/ 90 w 158"/>
                  <a:gd name="T29" fmla="*/ 110 h 250"/>
                  <a:gd name="T30" fmla="*/ 109 w 158"/>
                  <a:gd name="T31" fmla="*/ 115 h 250"/>
                  <a:gd name="T32" fmla="*/ 128 w 158"/>
                  <a:gd name="T33" fmla="*/ 124 h 250"/>
                  <a:gd name="T34" fmla="*/ 144 w 158"/>
                  <a:gd name="T35" fmla="*/ 136 h 250"/>
                  <a:gd name="T36" fmla="*/ 156 w 158"/>
                  <a:gd name="T37" fmla="*/ 152 h 250"/>
                  <a:gd name="T38" fmla="*/ 158 w 158"/>
                  <a:gd name="T39" fmla="*/ 178 h 250"/>
                  <a:gd name="T40" fmla="*/ 156 w 158"/>
                  <a:gd name="T41" fmla="*/ 203 h 250"/>
                  <a:gd name="T42" fmla="*/ 144 w 158"/>
                  <a:gd name="T43" fmla="*/ 222 h 250"/>
                  <a:gd name="T44" fmla="*/ 125 w 158"/>
                  <a:gd name="T45" fmla="*/ 238 h 250"/>
                  <a:gd name="T46" fmla="*/ 102 w 158"/>
                  <a:gd name="T47" fmla="*/ 248 h 250"/>
                  <a:gd name="T48" fmla="*/ 76 w 158"/>
                  <a:gd name="T49" fmla="*/ 250 h 250"/>
                  <a:gd name="T50" fmla="*/ 46 w 158"/>
                  <a:gd name="T51" fmla="*/ 248 h 250"/>
                  <a:gd name="T52" fmla="*/ 21 w 158"/>
                  <a:gd name="T53" fmla="*/ 236 h 250"/>
                  <a:gd name="T54" fmla="*/ 0 w 158"/>
                  <a:gd name="T55" fmla="*/ 217 h 250"/>
                  <a:gd name="T56" fmla="*/ 28 w 158"/>
                  <a:gd name="T57" fmla="*/ 194 h 250"/>
                  <a:gd name="T58" fmla="*/ 41 w 158"/>
                  <a:gd name="T59" fmla="*/ 210 h 250"/>
                  <a:gd name="T60" fmla="*/ 58 w 158"/>
                  <a:gd name="T61" fmla="*/ 217 h 250"/>
                  <a:gd name="T62" fmla="*/ 76 w 158"/>
                  <a:gd name="T63" fmla="*/ 220 h 250"/>
                  <a:gd name="T64" fmla="*/ 93 w 158"/>
                  <a:gd name="T65" fmla="*/ 217 h 250"/>
                  <a:gd name="T66" fmla="*/ 109 w 158"/>
                  <a:gd name="T67" fmla="*/ 210 h 250"/>
                  <a:gd name="T68" fmla="*/ 121 w 158"/>
                  <a:gd name="T69" fmla="*/ 199 h 250"/>
                  <a:gd name="T70" fmla="*/ 125 w 158"/>
                  <a:gd name="T71" fmla="*/ 180 h 250"/>
                  <a:gd name="T72" fmla="*/ 121 w 158"/>
                  <a:gd name="T73" fmla="*/ 166 h 250"/>
                  <a:gd name="T74" fmla="*/ 109 w 158"/>
                  <a:gd name="T75" fmla="*/ 154 h 250"/>
                  <a:gd name="T76" fmla="*/ 95 w 158"/>
                  <a:gd name="T77" fmla="*/ 147 h 250"/>
                  <a:gd name="T78" fmla="*/ 76 w 158"/>
                  <a:gd name="T79" fmla="*/ 140 h 250"/>
                  <a:gd name="T80" fmla="*/ 55 w 158"/>
                  <a:gd name="T81" fmla="*/ 133 h 250"/>
                  <a:gd name="T82" fmla="*/ 37 w 158"/>
                  <a:gd name="T83" fmla="*/ 126 h 250"/>
                  <a:gd name="T84" fmla="*/ 23 w 158"/>
                  <a:gd name="T85" fmla="*/ 112 h 250"/>
                  <a:gd name="T86" fmla="*/ 11 w 158"/>
                  <a:gd name="T87" fmla="*/ 94 h 250"/>
                  <a:gd name="T88" fmla="*/ 7 w 158"/>
                  <a:gd name="T89" fmla="*/ 66 h 250"/>
                  <a:gd name="T90" fmla="*/ 9 w 158"/>
                  <a:gd name="T91" fmla="*/ 49 h 250"/>
                  <a:gd name="T92" fmla="*/ 18 w 158"/>
                  <a:gd name="T93" fmla="*/ 31 h 250"/>
                  <a:gd name="T94" fmla="*/ 35 w 158"/>
                  <a:gd name="T95" fmla="*/ 14 h 250"/>
                  <a:gd name="T96" fmla="*/ 58 w 158"/>
                  <a:gd name="T97" fmla="*/ 3 h 250"/>
                  <a:gd name="T98" fmla="*/ 88 w 158"/>
                  <a:gd name="T99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8" h="250">
                    <a:moveTo>
                      <a:pt x="88" y="0"/>
                    </a:moveTo>
                    <a:lnTo>
                      <a:pt x="114" y="3"/>
                    </a:lnTo>
                    <a:lnTo>
                      <a:pt x="137" y="10"/>
                    </a:lnTo>
                    <a:lnTo>
                      <a:pt x="156" y="26"/>
                    </a:lnTo>
                    <a:lnTo>
                      <a:pt x="130" y="52"/>
                    </a:lnTo>
                    <a:lnTo>
                      <a:pt x="114" y="35"/>
                    </a:lnTo>
                    <a:lnTo>
                      <a:pt x="88" y="31"/>
                    </a:lnTo>
                    <a:lnTo>
                      <a:pt x="65" y="33"/>
                    </a:lnTo>
                    <a:lnTo>
                      <a:pt x="51" y="42"/>
                    </a:lnTo>
                    <a:lnTo>
                      <a:pt x="44" y="54"/>
                    </a:lnTo>
                    <a:lnTo>
                      <a:pt x="41" y="66"/>
                    </a:lnTo>
                    <a:lnTo>
                      <a:pt x="46" y="84"/>
                    </a:lnTo>
                    <a:lnTo>
                      <a:pt x="55" y="94"/>
                    </a:lnTo>
                    <a:lnTo>
                      <a:pt x="72" y="103"/>
                    </a:lnTo>
                    <a:lnTo>
                      <a:pt x="90" y="110"/>
                    </a:lnTo>
                    <a:lnTo>
                      <a:pt x="109" y="115"/>
                    </a:lnTo>
                    <a:lnTo>
                      <a:pt x="128" y="124"/>
                    </a:lnTo>
                    <a:lnTo>
                      <a:pt x="144" y="136"/>
                    </a:lnTo>
                    <a:lnTo>
                      <a:pt x="156" y="152"/>
                    </a:lnTo>
                    <a:lnTo>
                      <a:pt x="158" y="178"/>
                    </a:lnTo>
                    <a:lnTo>
                      <a:pt x="156" y="203"/>
                    </a:lnTo>
                    <a:lnTo>
                      <a:pt x="144" y="222"/>
                    </a:lnTo>
                    <a:lnTo>
                      <a:pt x="125" y="238"/>
                    </a:lnTo>
                    <a:lnTo>
                      <a:pt x="102" y="248"/>
                    </a:lnTo>
                    <a:lnTo>
                      <a:pt x="76" y="250"/>
                    </a:lnTo>
                    <a:lnTo>
                      <a:pt x="46" y="248"/>
                    </a:lnTo>
                    <a:lnTo>
                      <a:pt x="21" y="236"/>
                    </a:lnTo>
                    <a:lnTo>
                      <a:pt x="0" y="217"/>
                    </a:lnTo>
                    <a:lnTo>
                      <a:pt x="28" y="194"/>
                    </a:lnTo>
                    <a:lnTo>
                      <a:pt x="41" y="210"/>
                    </a:lnTo>
                    <a:lnTo>
                      <a:pt x="58" y="217"/>
                    </a:lnTo>
                    <a:lnTo>
                      <a:pt x="76" y="220"/>
                    </a:lnTo>
                    <a:lnTo>
                      <a:pt x="93" y="217"/>
                    </a:lnTo>
                    <a:lnTo>
                      <a:pt x="109" y="210"/>
                    </a:lnTo>
                    <a:lnTo>
                      <a:pt x="121" y="199"/>
                    </a:lnTo>
                    <a:lnTo>
                      <a:pt x="125" y="180"/>
                    </a:lnTo>
                    <a:lnTo>
                      <a:pt x="121" y="166"/>
                    </a:lnTo>
                    <a:lnTo>
                      <a:pt x="109" y="154"/>
                    </a:lnTo>
                    <a:lnTo>
                      <a:pt x="95" y="147"/>
                    </a:lnTo>
                    <a:lnTo>
                      <a:pt x="76" y="140"/>
                    </a:lnTo>
                    <a:lnTo>
                      <a:pt x="55" y="133"/>
                    </a:lnTo>
                    <a:lnTo>
                      <a:pt x="37" y="126"/>
                    </a:lnTo>
                    <a:lnTo>
                      <a:pt x="23" y="112"/>
                    </a:lnTo>
                    <a:lnTo>
                      <a:pt x="11" y="94"/>
                    </a:lnTo>
                    <a:lnTo>
                      <a:pt x="7" y="66"/>
                    </a:lnTo>
                    <a:lnTo>
                      <a:pt x="9" y="49"/>
                    </a:lnTo>
                    <a:lnTo>
                      <a:pt x="18" y="31"/>
                    </a:lnTo>
                    <a:lnTo>
                      <a:pt x="35" y="14"/>
                    </a:lnTo>
                    <a:lnTo>
                      <a:pt x="58" y="3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5"/>
              <p:cNvSpPr>
                <a:spLocks/>
              </p:cNvSpPr>
              <p:nvPr userDrawn="1"/>
            </p:nvSpPr>
            <p:spPr bwMode="auto">
              <a:xfrm>
                <a:off x="5043488" y="4773613"/>
                <a:ext cx="254000" cy="381000"/>
              </a:xfrm>
              <a:custGeom>
                <a:avLst/>
                <a:gdLst>
                  <a:gd name="T0" fmla="*/ 0 w 160"/>
                  <a:gd name="T1" fmla="*/ 0 h 240"/>
                  <a:gd name="T2" fmla="*/ 153 w 160"/>
                  <a:gd name="T3" fmla="*/ 0 h 240"/>
                  <a:gd name="T4" fmla="*/ 153 w 160"/>
                  <a:gd name="T5" fmla="*/ 30 h 240"/>
                  <a:gd name="T6" fmla="*/ 32 w 160"/>
                  <a:gd name="T7" fmla="*/ 30 h 240"/>
                  <a:gd name="T8" fmla="*/ 32 w 160"/>
                  <a:gd name="T9" fmla="*/ 103 h 240"/>
                  <a:gd name="T10" fmla="*/ 146 w 160"/>
                  <a:gd name="T11" fmla="*/ 103 h 240"/>
                  <a:gd name="T12" fmla="*/ 146 w 160"/>
                  <a:gd name="T13" fmla="*/ 133 h 240"/>
                  <a:gd name="T14" fmla="*/ 32 w 160"/>
                  <a:gd name="T15" fmla="*/ 133 h 240"/>
                  <a:gd name="T16" fmla="*/ 32 w 160"/>
                  <a:gd name="T17" fmla="*/ 210 h 240"/>
                  <a:gd name="T18" fmla="*/ 160 w 160"/>
                  <a:gd name="T19" fmla="*/ 210 h 240"/>
                  <a:gd name="T20" fmla="*/ 160 w 160"/>
                  <a:gd name="T21" fmla="*/ 240 h 240"/>
                  <a:gd name="T22" fmla="*/ 0 w 160"/>
                  <a:gd name="T23" fmla="*/ 240 h 240"/>
                  <a:gd name="T24" fmla="*/ 0 w 160"/>
                  <a:gd name="T2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" h="240">
                    <a:moveTo>
                      <a:pt x="0" y="0"/>
                    </a:moveTo>
                    <a:lnTo>
                      <a:pt x="153" y="0"/>
                    </a:lnTo>
                    <a:lnTo>
                      <a:pt x="153" y="30"/>
                    </a:lnTo>
                    <a:lnTo>
                      <a:pt x="32" y="30"/>
                    </a:lnTo>
                    <a:lnTo>
                      <a:pt x="32" y="103"/>
                    </a:lnTo>
                    <a:lnTo>
                      <a:pt x="146" y="103"/>
                    </a:lnTo>
                    <a:lnTo>
                      <a:pt x="146" y="133"/>
                    </a:lnTo>
                    <a:lnTo>
                      <a:pt x="32" y="133"/>
                    </a:lnTo>
                    <a:lnTo>
                      <a:pt x="32" y="210"/>
                    </a:lnTo>
                    <a:lnTo>
                      <a:pt x="160" y="210"/>
                    </a:lnTo>
                    <a:lnTo>
                      <a:pt x="160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6"/>
              <p:cNvSpPr>
                <a:spLocks/>
              </p:cNvSpPr>
              <p:nvPr userDrawn="1"/>
            </p:nvSpPr>
            <p:spPr bwMode="auto">
              <a:xfrm>
                <a:off x="5335588" y="4765676"/>
                <a:ext cx="339725" cy="396875"/>
              </a:xfrm>
              <a:custGeom>
                <a:avLst/>
                <a:gdLst>
                  <a:gd name="T0" fmla="*/ 125 w 214"/>
                  <a:gd name="T1" fmla="*/ 0 h 250"/>
                  <a:gd name="T2" fmla="*/ 156 w 214"/>
                  <a:gd name="T3" fmla="*/ 3 h 250"/>
                  <a:gd name="T4" fmla="*/ 186 w 214"/>
                  <a:gd name="T5" fmla="*/ 17 h 250"/>
                  <a:gd name="T6" fmla="*/ 209 w 214"/>
                  <a:gd name="T7" fmla="*/ 38 h 250"/>
                  <a:gd name="T8" fmla="*/ 181 w 214"/>
                  <a:gd name="T9" fmla="*/ 56 h 250"/>
                  <a:gd name="T10" fmla="*/ 165 w 214"/>
                  <a:gd name="T11" fmla="*/ 42 h 250"/>
                  <a:gd name="T12" fmla="*/ 146 w 214"/>
                  <a:gd name="T13" fmla="*/ 33 h 250"/>
                  <a:gd name="T14" fmla="*/ 123 w 214"/>
                  <a:gd name="T15" fmla="*/ 31 h 250"/>
                  <a:gd name="T16" fmla="*/ 95 w 214"/>
                  <a:gd name="T17" fmla="*/ 35 h 250"/>
                  <a:gd name="T18" fmla="*/ 69 w 214"/>
                  <a:gd name="T19" fmla="*/ 49 h 250"/>
                  <a:gd name="T20" fmla="*/ 51 w 214"/>
                  <a:gd name="T21" fmla="*/ 70 h 250"/>
                  <a:gd name="T22" fmla="*/ 39 w 214"/>
                  <a:gd name="T23" fmla="*/ 96 h 250"/>
                  <a:gd name="T24" fmla="*/ 34 w 214"/>
                  <a:gd name="T25" fmla="*/ 126 h 250"/>
                  <a:gd name="T26" fmla="*/ 39 w 214"/>
                  <a:gd name="T27" fmla="*/ 157 h 250"/>
                  <a:gd name="T28" fmla="*/ 51 w 214"/>
                  <a:gd name="T29" fmla="*/ 182 h 250"/>
                  <a:gd name="T30" fmla="*/ 69 w 214"/>
                  <a:gd name="T31" fmla="*/ 201 h 250"/>
                  <a:gd name="T32" fmla="*/ 93 w 214"/>
                  <a:gd name="T33" fmla="*/ 215 h 250"/>
                  <a:gd name="T34" fmla="*/ 123 w 214"/>
                  <a:gd name="T35" fmla="*/ 220 h 250"/>
                  <a:gd name="T36" fmla="*/ 149 w 214"/>
                  <a:gd name="T37" fmla="*/ 217 h 250"/>
                  <a:gd name="T38" fmla="*/ 169 w 214"/>
                  <a:gd name="T39" fmla="*/ 206 h 250"/>
                  <a:gd name="T40" fmla="*/ 186 w 214"/>
                  <a:gd name="T41" fmla="*/ 189 h 250"/>
                  <a:gd name="T42" fmla="*/ 214 w 214"/>
                  <a:gd name="T43" fmla="*/ 208 h 250"/>
                  <a:gd name="T44" fmla="*/ 207 w 214"/>
                  <a:gd name="T45" fmla="*/ 217 h 250"/>
                  <a:gd name="T46" fmla="*/ 195 w 214"/>
                  <a:gd name="T47" fmla="*/ 229 h 250"/>
                  <a:gd name="T48" fmla="*/ 176 w 214"/>
                  <a:gd name="T49" fmla="*/ 238 h 250"/>
                  <a:gd name="T50" fmla="*/ 153 w 214"/>
                  <a:gd name="T51" fmla="*/ 248 h 250"/>
                  <a:gd name="T52" fmla="*/ 123 w 214"/>
                  <a:gd name="T53" fmla="*/ 250 h 250"/>
                  <a:gd name="T54" fmla="*/ 88 w 214"/>
                  <a:gd name="T55" fmla="*/ 245 h 250"/>
                  <a:gd name="T56" fmla="*/ 58 w 214"/>
                  <a:gd name="T57" fmla="*/ 231 h 250"/>
                  <a:gd name="T58" fmla="*/ 32 w 214"/>
                  <a:gd name="T59" fmla="*/ 213 h 250"/>
                  <a:gd name="T60" fmla="*/ 16 w 214"/>
                  <a:gd name="T61" fmla="*/ 187 h 250"/>
                  <a:gd name="T62" fmla="*/ 4 w 214"/>
                  <a:gd name="T63" fmla="*/ 157 h 250"/>
                  <a:gd name="T64" fmla="*/ 0 w 214"/>
                  <a:gd name="T65" fmla="*/ 126 h 250"/>
                  <a:gd name="T66" fmla="*/ 7 w 214"/>
                  <a:gd name="T67" fmla="*/ 84 h 250"/>
                  <a:gd name="T68" fmla="*/ 23 w 214"/>
                  <a:gd name="T69" fmla="*/ 49 h 250"/>
                  <a:gd name="T70" fmla="*/ 48 w 214"/>
                  <a:gd name="T71" fmla="*/ 24 h 250"/>
                  <a:gd name="T72" fmla="*/ 83 w 214"/>
                  <a:gd name="T73" fmla="*/ 5 h 250"/>
                  <a:gd name="T74" fmla="*/ 125 w 214"/>
                  <a:gd name="T7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4" h="250">
                    <a:moveTo>
                      <a:pt x="125" y="0"/>
                    </a:moveTo>
                    <a:lnTo>
                      <a:pt x="156" y="3"/>
                    </a:lnTo>
                    <a:lnTo>
                      <a:pt x="186" y="17"/>
                    </a:lnTo>
                    <a:lnTo>
                      <a:pt x="209" y="38"/>
                    </a:lnTo>
                    <a:lnTo>
                      <a:pt x="181" y="56"/>
                    </a:lnTo>
                    <a:lnTo>
                      <a:pt x="165" y="42"/>
                    </a:lnTo>
                    <a:lnTo>
                      <a:pt x="146" y="33"/>
                    </a:lnTo>
                    <a:lnTo>
                      <a:pt x="123" y="31"/>
                    </a:lnTo>
                    <a:lnTo>
                      <a:pt x="95" y="35"/>
                    </a:lnTo>
                    <a:lnTo>
                      <a:pt x="69" y="49"/>
                    </a:lnTo>
                    <a:lnTo>
                      <a:pt x="51" y="70"/>
                    </a:lnTo>
                    <a:lnTo>
                      <a:pt x="39" y="96"/>
                    </a:lnTo>
                    <a:lnTo>
                      <a:pt x="34" y="126"/>
                    </a:lnTo>
                    <a:lnTo>
                      <a:pt x="39" y="157"/>
                    </a:lnTo>
                    <a:lnTo>
                      <a:pt x="51" y="182"/>
                    </a:lnTo>
                    <a:lnTo>
                      <a:pt x="69" y="201"/>
                    </a:lnTo>
                    <a:lnTo>
                      <a:pt x="93" y="215"/>
                    </a:lnTo>
                    <a:lnTo>
                      <a:pt x="123" y="220"/>
                    </a:lnTo>
                    <a:lnTo>
                      <a:pt x="149" y="217"/>
                    </a:lnTo>
                    <a:lnTo>
                      <a:pt x="169" y="206"/>
                    </a:lnTo>
                    <a:lnTo>
                      <a:pt x="186" y="189"/>
                    </a:lnTo>
                    <a:lnTo>
                      <a:pt x="214" y="208"/>
                    </a:lnTo>
                    <a:lnTo>
                      <a:pt x="207" y="217"/>
                    </a:lnTo>
                    <a:lnTo>
                      <a:pt x="195" y="229"/>
                    </a:lnTo>
                    <a:lnTo>
                      <a:pt x="176" y="238"/>
                    </a:lnTo>
                    <a:lnTo>
                      <a:pt x="153" y="248"/>
                    </a:lnTo>
                    <a:lnTo>
                      <a:pt x="123" y="250"/>
                    </a:lnTo>
                    <a:lnTo>
                      <a:pt x="88" y="245"/>
                    </a:lnTo>
                    <a:lnTo>
                      <a:pt x="58" y="231"/>
                    </a:lnTo>
                    <a:lnTo>
                      <a:pt x="32" y="213"/>
                    </a:lnTo>
                    <a:lnTo>
                      <a:pt x="16" y="187"/>
                    </a:lnTo>
                    <a:lnTo>
                      <a:pt x="4" y="157"/>
                    </a:lnTo>
                    <a:lnTo>
                      <a:pt x="0" y="126"/>
                    </a:lnTo>
                    <a:lnTo>
                      <a:pt x="7" y="84"/>
                    </a:lnTo>
                    <a:lnTo>
                      <a:pt x="23" y="49"/>
                    </a:lnTo>
                    <a:lnTo>
                      <a:pt x="48" y="24"/>
                    </a:lnTo>
                    <a:lnTo>
                      <a:pt x="83" y="5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7"/>
              <p:cNvSpPr>
                <a:spLocks/>
              </p:cNvSpPr>
              <p:nvPr userDrawn="1"/>
            </p:nvSpPr>
            <p:spPr bwMode="auto">
              <a:xfrm>
                <a:off x="5719763" y="4773613"/>
                <a:ext cx="290513" cy="388938"/>
              </a:xfrm>
              <a:custGeom>
                <a:avLst/>
                <a:gdLst>
                  <a:gd name="T0" fmla="*/ 0 w 183"/>
                  <a:gd name="T1" fmla="*/ 0 h 245"/>
                  <a:gd name="T2" fmla="*/ 32 w 183"/>
                  <a:gd name="T3" fmla="*/ 0 h 245"/>
                  <a:gd name="T4" fmla="*/ 32 w 183"/>
                  <a:gd name="T5" fmla="*/ 147 h 245"/>
                  <a:gd name="T6" fmla="*/ 35 w 183"/>
                  <a:gd name="T7" fmla="*/ 166 h 245"/>
                  <a:gd name="T8" fmla="*/ 39 w 183"/>
                  <a:gd name="T9" fmla="*/ 184 h 245"/>
                  <a:gd name="T10" fmla="*/ 51 w 183"/>
                  <a:gd name="T11" fmla="*/ 201 h 245"/>
                  <a:gd name="T12" fmla="*/ 67 w 183"/>
                  <a:gd name="T13" fmla="*/ 212 h 245"/>
                  <a:gd name="T14" fmla="*/ 93 w 183"/>
                  <a:gd name="T15" fmla="*/ 215 h 245"/>
                  <a:gd name="T16" fmla="*/ 116 w 183"/>
                  <a:gd name="T17" fmla="*/ 212 h 245"/>
                  <a:gd name="T18" fmla="*/ 132 w 183"/>
                  <a:gd name="T19" fmla="*/ 201 h 245"/>
                  <a:gd name="T20" fmla="*/ 144 w 183"/>
                  <a:gd name="T21" fmla="*/ 184 h 245"/>
                  <a:gd name="T22" fmla="*/ 151 w 183"/>
                  <a:gd name="T23" fmla="*/ 166 h 245"/>
                  <a:gd name="T24" fmla="*/ 151 w 183"/>
                  <a:gd name="T25" fmla="*/ 147 h 245"/>
                  <a:gd name="T26" fmla="*/ 151 w 183"/>
                  <a:gd name="T27" fmla="*/ 0 h 245"/>
                  <a:gd name="T28" fmla="*/ 183 w 183"/>
                  <a:gd name="T29" fmla="*/ 0 h 245"/>
                  <a:gd name="T30" fmla="*/ 183 w 183"/>
                  <a:gd name="T31" fmla="*/ 152 h 245"/>
                  <a:gd name="T32" fmla="*/ 179 w 183"/>
                  <a:gd name="T33" fmla="*/ 184 h 245"/>
                  <a:gd name="T34" fmla="*/ 167 w 183"/>
                  <a:gd name="T35" fmla="*/ 210 h 245"/>
                  <a:gd name="T36" fmla="*/ 146 w 183"/>
                  <a:gd name="T37" fmla="*/ 229 h 245"/>
                  <a:gd name="T38" fmla="*/ 121 w 183"/>
                  <a:gd name="T39" fmla="*/ 240 h 245"/>
                  <a:gd name="T40" fmla="*/ 93 w 183"/>
                  <a:gd name="T41" fmla="*/ 245 h 245"/>
                  <a:gd name="T42" fmla="*/ 62 w 183"/>
                  <a:gd name="T43" fmla="*/ 240 h 245"/>
                  <a:gd name="T44" fmla="*/ 37 w 183"/>
                  <a:gd name="T45" fmla="*/ 229 h 245"/>
                  <a:gd name="T46" fmla="*/ 16 w 183"/>
                  <a:gd name="T47" fmla="*/ 210 h 245"/>
                  <a:gd name="T48" fmla="*/ 4 w 183"/>
                  <a:gd name="T49" fmla="*/ 184 h 245"/>
                  <a:gd name="T50" fmla="*/ 0 w 183"/>
                  <a:gd name="T51" fmla="*/ 152 h 245"/>
                  <a:gd name="T52" fmla="*/ 0 w 183"/>
                  <a:gd name="T53" fmla="*/ 0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3" h="245">
                    <a:moveTo>
                      <a:pt x="0" y="0"/>
                    </a:moveTo>
                    <a:lnTo>
                      <a:pt x="32" y="0"/>
                    </a:lnTo>
                    <a:lnTo>
                      <a:pt x="32" y="147"/>
                    </a:lnTo>
                    <a:lnTo>
                      <a:pt x="35" y="166"/>
                    </a:lnTo>
                    <a:lnTo>
                      <a:pt x="39" y="184"/>
                    </a:lnTo>
                    <a:lnTo>
                      <a:pt x="51" y="201"/>
                    </a:lnTo>
                    <a:lnTo>
                      <a:pt x="67" y="212"/>
                    </a:lnTo>
                    <a:lnTo>
                      <a:pt x="93" y="215"/>
                    </a:lnTo>
                    <a:lnTo>
                      <a:pt x="116" y="212"/>
                    </a:lnTo>
                    <a:lnTo>
                      <a:pt x="132" y="201"/>
                    </a:lnTo>
                    <a:lnTo>
                      <a:pt x="144" y="184"/>
                    </a:lnTo>
                    <a:lnTo>
                      <a:pt x="151" y="166"/>
                    </a:lnTo>
                    <a:lnTo>
                      <a:pt x="151" y="147"/>
                    </a:lnTo>
                    <a:lnTo>
                      <a:pt x="151" y="0"/>
                    </a:lnTo>
                    <a:lnTo>
                      <a:pt x="183" y="0"/>
                    </a:lnTo>
                    <a:lnTo>
                      <a:pt x="183" y="152"/>
                    </a:lnTo>
                    <a:lnTo>
                      <a:pt x="179" y="184"/>
                    </a:lnTo>
                    <a:lnTo>
                      <a:pt x="167" y="210"/>
                    </a:lnTo>
                    <a:lnTo>
                      <a:pt x="146" y="229"/>
                    </a:lnTo>
                    <a:lnTo>
                      <a:pt x="121" y="240"/>
                    </a:lnTo>
                    <a:lnTo>
                      <a:pt x="93" y="245"/>
                    </a:lnTo>
                    <a:lnTo>
                      <a:pt x="62" y="240"/>
                    </a:lnTo>
                    <a:lnTo>
                      <a:pt x="37" y="229"/>
                    </a:lnTo>
                    <a:lnTo>
                      <a:pt x="16" y="210"/>
                    </a:lnTo>
                    <a:lnTo>
                      <a:pt x="4" y="184"/>
                    </a:lnTo>
                    <a:lnTo>
                      <a:pt x="0" y="1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8"/>
              <p:cNvSpPr>
                <a:spLocks noEditPoints="1"/>
              </p:cNvSpPr>
              <p:nvPr userDrawn="1"/>
            </p:nvSpPr>
            <p:spPr bwMode="auto">
              <a:xfrm>
                <a:off x="6103938" y="4773613"/>
                <a:ext cx="269875" cy="381000"/>
              </a:xfrm>
              <a:custGeom>
                <a:avLst/>
                <a:gdLst>
                  <a:gd name="T0" fmla="*/ 32 w 170"/>
                  <a:gd name="T1" fmla="*/ 28 h 240"/>
                  <a:gd name="T2" fmla="*/ 32 w 170"/>
                  <a:gd name="T3" fmla="*/ 105 h 240"/>
                  <a:gd name="T4" fmla="*/ 74 w 170"/>
                  <a:gd name="T5" fmla="*/ 105 h 240"/>
                  <a:gd name="T6" fmla="*/ 88 w 170"/>
                  <a:gd name="T7" fmla="*/ 105 h 240"/>
                  <a:gd name="T8" fmla="*/ 102 w 170"/>
                  <a:gd name="T9" fmla="*/ 103 h 240"/>
                  <a:gd name="T10" fmla="*/ 114 w 170"/>
                  <a:gd name="T11" fmla="*/ 96 h 240"/>
                  <a:gd name="T12" fmla="*/ 123 w 170"/>
                  <a:gd name="T13" fmla="*/ 84 h 240"/>
                  <a:gd name="T14" fmla="*/ 125 w 170"/>
                  <a:gd name="T15" fmla="*/ 68 h 240"/>
                  <a:gd name="T16" fmla="*/ 123 w 170"/>
                  <a:gd name="T17" fmla="*/ 51 h 240"/>
                  <a:gd name="T18" fmla="*/ 114 w 170"/>
                  <a:gd name="T19" fmla="*/ 40 h 240"/>
                  <a:gd name="T20" fmla="*/ 102 w 170"/>
                  <a:gd name="T21" fmla="*/ 33 h 240"/>
                  <a:gd name="T22" fmla="*/ 88 w 170"/>
                  <a:gd name="T23" fmla="*/ 30 h 240"/>
                  <a:gd name="T24" fmla="*/ 74 w 170"/>
                  <a:gd name="T25" fmla="*/ 28 h 240"/>
                  <a:gd name="T26" fmla="*/ 32 w 170"/>
                  <a:gd name="T27" fmla="*/ 28 h 240"/>
                  <a:gd name="T28" fmla="*/ 0 w 170"/>
                  <a:gd name="T29" fmla="*/ 0 h 240"/>
                  <a:gd name="T30" fmla="*/ 83 w 170"/>
                  <a:gd name="T31" fmla="*/ 0 h 240"/>
                  <a:gd name="T32" fmla="*/ 109 w 170"/>
                  <a:gd name="T33" fmla="*/ 2 h 240"/>
                  <a:gd name="T34" fmla="*/ 130 w 170"/>
                  <a:gd name="T35" fmla="*/ 12 h 240"/>
                  <a:gd name="T36" fmla="*/ 144 w 170"/>
                  <a:gd name="T37" fmla="*/ 23 h 240"/>
                  <a:gd name="T38" fmla="*/ 153 w 170"/>
                  <a:gd name="T39" fmla="*/ 37 h 240"/>
                  <a:gd name="T40" fmla="*/ 158 w 170"/>
                  <a:gd name="T41" fmla="*/ 51 h 240"/>
                  <a:gd name="T42" fmla="*/ 160 w 170"/>
                  <a:gd name="T43" fmla="*/ 68 h 240"/>
                  <a:gd name="T44" fmla="*/ 156 w 170"/>
                  <a:gd name="T45" fmla="*/ 89 h 240"/>
                  <a:gd name="T46" fmla="*/ 144 w 170"/>
                  <a:gd name="T47" fmla="*/ 110 h 240"/>
                  <a:gd name="T48" fmla="*/ 125 w 170"/>
                  <a:gd name="T49" fmla="*/ 124 h 240"/>
                  <a:gd name="T50" fmla="*/ 102 w 170"/>
                  <a:gd name="T51" fmla="*/ 131 h 240"/>
                  <a:gd name="T52" fmla="*/ 170 w 170"/>
                  <a:gd name="T53" fmla="*/ 240 h 240"/>
                  <a:gd name="T54" fmla="*/ 128 w 170"/>
                  <a:gd name="T55" fmla="*/ 240 h 240"/>
                  <a:gd name="T56" fmla="*/ 67 w 170"/>
                  <a:gd name="T57" fmla="*/ 135 h 240"/>
                  <a:gd name="T58" fmla="*/ 32 w 170"/>
                  <a:gd name="T59" fmla="*/ 135 h 240"/>
                  <a:gd name="T60" fmla="*/ 32 w 170"/>
                  <a:gd name="T61" fmla="*/ 240 h 240"/>
                  <a:gd name="T62" fmla="*/ 0 w 170"/>
                  <a:gd name="T63" fmla="*/ 240 h 240"/>
                  <a:gd name="T64" fmla="*/ 0 w 170"/>
                  <a:gd name="T6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0" h="240">
                    <a:moveTo>
                      <a:pt x="32" y="28"/>
                    </a:moveTo>
                    <a:lnTo>
                      <a:pt x="32" y="105"/>
                    </a:lnTo>
                    <a:lnTo>
                      <a:pt x="74" y="105"/>
                    </a:lnTo>
                    <a:lnTo>
                      <a:pt x="88" y="105"/>
                    </a:lnTo>
                    <a:lnTo>
                      <a:pt x="102" y="103"/>
                    </a:lnTo>
                    <a:lnTo>
                      <a:pt x="114" y="96"/>
                    </a:lnTo>
                    <a:lnTo>
                      <a:pt x="123" y="84"/>
                    </a:lnTo>
                    <a:lnTo>
                      <a:pt x="125" y="68"/>
                    </a:lnTo>
                    <a:lnTo>
                      <a:pt x="123" y="51"/>
                    </a:lnTo>
                    <a:lnTo>
                      <a:pt x="114" y="40"/>
                    </a:lnTo>
                    <a:lnTo>
                      <a:pt x="102" y="33"/>
                    </a:lnTo>
                    <a:lnTo>
                      <a:pt x="88" y="30"/>
                    </a:lnTo>
                    <a:lnTo>
                      <a:pt x="74" y="28"/>
                    </a:lnTo>
                    <a:lnTo>
                      <a:pt x="32" y="28"/>
                    </a:lnTo>
                    <a:close/>
                    <a:moveTo>
                      <a:pt x="0" y="0"/>
                    </a:moveTo>
                    <a:lnTo>
                      <a:pt x="83" y="0"/>
                    </a:lnTo>
                    <a:lnTo>
                      <a:pt x="109" y="2"/>
                    </a:lnTo>
                    <a:lnTo>
                      <a:pt x="130" y="12"/>
                    </a:lnTo>
                    <a:lnTo>
                      <a:pt x="144" y="23"/>
                    </a:lnTo>
                    <a:lnTo>
                      <a:pt x="153" y="37"/>
                    </a:lnTo>
                    <a:lnTo>
                      <a:pt x="158" y="51"/>
                    </a:lnTo>
                    <a:lnTo>
                      <a:pt x="160" y="68"/>
                    </a:lnTo>
                    <a:lnTo>
                      <a:pt x="156" y="89"/>
                    </a:lnTo>
                    <a:lnTo>
                      <a:pt x="144" y="110"/>
                    </a:lnTo>
                    <a:lnTo>
                      <a:pt x="125" y="124"/>
                    </a:lnTo>
                    <a:lnTo>
                      <a:pt x="102" y="131"/>
                    </a:lnTo>
                    <a:lnTo>
                      <a:pt x="170" y="240"/>
                    </a:lnTo>
                    <a:lnTo>
                      <a:pt x="128" y="240"/>
                    </a:lnTo>
                    <a:lnTo>
                      <a:pt x="67" y="135"/>
                    </a:lnTo>
                    <a:lnTo>
                      <a:pt x="32" y="135"/>
                    </a:lnTo>
                    <a:lnTo>
                      <a:pt x="32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9"/>
              <p:cNvSpPr>
                <a:spLocks/>
              </p:cNvSpPr>
              <p:nvPr userDrawn="1"/>
            </p:nvSpPr>
            <p:spPr bwMode="auto">
              <a:xfrm>
                <a:off x="6427788" y="4773613"/>
                <a:ext cx="255588" cy="381000"/>
              </a:xfrm>
              <a:custGeom>
                <a:avLst/>
                <a:gdLst>
                  <a:gd name="T0" fmla="*/ 0 w 161"/>
                  <a:gd name="T1" fmla="*/ 0 h 240"/>
                  <a:gd name="T2" fmla="*/ 156 w 161"/>
                  <a:gd name="T3" fmla="*/ 0 h 240"/>
                  <a:gd name="T4" fmla="*/ 156 w 161"/>
                  <a:gd name="T5" fmla="*/ 30 h 240"/>
                  <a:gd name="T6" fmla="*/ 33 w 161"/>
                  <a:gd name="T7" fmla="*/ 30 h 240"/>
                  <a:gd name="T8" fmla="*/ 33 w 161"/>
                  <a:gd name="T9" fmla="*/ 103 h 240"/>
                  <a:gd name="T10" fmla="*/ 147 w 161"/>
                  <a:gd name="T11" fmla="*/ 103 h 240"/>
                  <a:gd name="T12" fmla="*/ 147 w 161"/>
                  <a:gd name="T13" fmla="*/ 133 h 240"/>
                  <a:gd name="T14" fmla="*/ 33 w 161"/>
                  <a:gd name="T15" fmla="*/ 133 h 240"/>
                  <a:gd name="T16" fmla="*/ 33 w 161"/>
                  <a:gd name="T17" fmla="*/ 210 h 240"/>
                  <a:gd name="T18" fmla="*/ 161 w 161"/>
                  <a:gd name="T19" fmla="*/ 210 h 240"/>
                  <a:gd name="T20" fmla="*/ 161 w 161"/>
                  <a:gd name="T21" fmla="*/ 240 h 240"/>
                  <a:gd name="T22" fmla="*/ 0 w 161"/>
                  <a:gd name="T23" fmla="*/ 240 h 240"/>
                  <a:gd name="T24" fmla="*/ 0 w 161"/>
                  <a:gd name="T2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1" h="240">
                    <a:moveTo>
                      <a:pt x="0" y="0"/>
                    </a:moveTo>
                    <a:lnTo>
                      <a:pt x="156" y="0"/>
                    </a:lnTo>
                    <a:lnTo>
                      <a:pt x="156" y="30"/>
                    </a:lnTo>
                    <a:lnTo>
                      <a:pt x="33" y="30"/>
                    </a:lnTo>
                    <a:lnTo>
                      <a:pt x="33" y="103"/>
                    </a:lnTo>
                    <a:lnTo>
                      <a:pt x="147" y="103"/>
                    </a:lnTo>
                    <a:lnTo>
                      <a:pt x="147" y="133"/>
                    </a:lnTo>
                    <a:lnTo>
                      <a:pt x="33" y="133"/>
                    </a:lnTo>
                    <a:lnTo>
                      <a:pt x="33" y="210"/>
                    </a:lnTo>
                    <a:lnTo>
                      <a:pt x="161" y="210"/>
                    </a:lnTo>
                    <a:lnTo>
                      <a:pt x="161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0"/>
              <p:cNvSpPr>
                <a:spLocks/>
              </p:cNvSpPr>
              <p:nvPr userDrawn="1"/>
            </p:nvSpPr>
            <p:spPr bwMode="auto">
              <a:xfrm>
                <a:off x="6883400" y="4765676"/>
                <a:ext cx="334963" cy="396875"/>
              </a:xfrm>
              <a:custGeom>
                <a:avLst/>
                <a:gdLst>
                  <a:gd name="T0" fmla="*/ 123 w 211"/>
                  <a:gd name="T1" fmla="*/ 0 h 250"/>
                  <a:gd name="T2" fmla="*/ 156 w 211"/>
                  <a:gd name="T3" fmla="*/ 3 h 250"/>
                  <a:gd name="T4" fmla="*/ 184 w 211"/>
                  <a:gd name="T5" fmla="*/ 17 h 250"/>
                  <a:gd name="T6" fmla="*/ 207 w 211"/>
                  <a:gd name="T7" fmla="*/ 38 h 250"/>
                  <a:gd name="T8" fmla="*/ 181 w 211"/>
                  <a:gd name="T9" fmla="*/ 56 h 250"/>
                  <a:gd name="T10" fmla="*/ 165 w 211"/>
                  <a:gd name="T11" fmla="*/ 42 h 250"/>
                  <a:gd name="T12" fmla="*/ 144 w 211"/>
                  <a:gd name="T13" fmla="*/ 33 h 250"/>
                  <a:gd name="T14" fmla="*/ 123 w 211"/>
                  <a:gd name="T15" fmla="*/ 31 h 250"/>
                  <a:gd name="T16" fmla="*/ 93 w 211"/>
                  <a:gd name="T17" fmla="*/ 35 h 250"/>
                  <a:gd name="T18" fmla="*/ 67 w 211"/>
                  <a:gd name="T19" fmla="*/ 49 h 250"/>
                  <a:gd name="T20" fmla="*/ 49 w 211"/>
                  <a:gd name="T21" fmla="*/ 70 h 250"/>
                  <a:gd name="T22" fmla="*/ 37 w 211"/>
                  <a:gd name="T23" fmla="*/ 96 h 250"/>
                  <a:gd name="T24" fmla="*/ 35 w 211"/>
                  <a:gd name="T25" fmla="*/ 126 h 250"/>
                  <a:gd name="T26" fmla="*/ 37 w 211"/>
                  <a:gd name="T27" fmla="*/ 157 h 250"/>
                  <a:gd name="T28" fmla="*/ 49 w 211"/>
                  <a:gd name="T29" fmla="*/ 182 h 250"/>
                  <a:gd name="T30" fmla="*/ 67 w 211"/>
                  <a:gd name="T31" fmla="*/ 201 h 250"/>
                  <a:gd name="T32" fmla="*/ 93 w 211"/>
                  <a:gd name="T33" fmla="*/ 215 h 250"/>
                  <a:gd name="T34" fmla="*/ 123 w 211"/>
                  <a:gd name="T35" fmla="*/ 220 h 250"/>
                  <a:gd name="T36" fmla="*/ 149 w 211"/>
                  <a:gd name="T37" fmla="*/ 217 h 250"/>
                  <a:gd name="T38" fmla="*/ 170 w 211"/>
                  <a:gd name="T39" fmla="*/ 206 h 250"/>
                  <a:gd name="T40" fmla="*/ 186 w 211"/>
                  <a:gd name="T41" fmla="*/ 189 h 250"/>
                  <a:gd name="T42" fmla="*/ 211 w 211"/>
                  <a:gd name="T43" fmla="*/ 208 h 250"/>
                  <a:gd name="T44" fmla="*/ 205 w 211"/>
                  <a:gd name="T45" fmla="*/ 217 h 250"/>
                  <a:gd name="T46" fmla="*/ 193 w 211"/>
                  <a:gd name="T47" fmla="*/ 229 h 250"/>
                  <a:gd name="T48" fmla="*/ 174 w 211"/>
                  <a:gd name="T49" fmla="*/ 238 h 250"/>
                  <a:gd name="T50" fmla="*/ 151 w 211"/>
                  <a:gd name="T51" fmla="*/ 248 h 250"/>
                  <a:gd name="T52" fmla="*/ 121 w 211"/>
                  <a:gd name="T53" fmla="*/ 250 h 250"/>
                  <a:gd name="T54" fmla="*/ 86 w 211"/>
                  <a:gd name="T55" fmla="*/ 245 h 250"/>
                  <a:gd name="T56" fmla="*/ 56 w 211"/>
                  <a:gd name="T57" fmla="*/ 231 h 250"/>
                  <a:gd name="T58" fmla="*/ 32 w 211"/>
                  <a:gd name="T59" fmla="*/ 213 h 250"/>
                  <a:gd name="T60" fmla="*/ 14 w 211"/>
                  <a:gd name="T61" fmla="*/ 187 h 250"/>
                  <a:gd name="T62" fmla="*/ 2 w 211"/>
                  <a:gd name="T63" fmla="*/ 157 h 250"/>
                  <a:gd name="T64" fmla="*/ 0 w 211"/>
                  <a:gd name="T65" fmla="*/ 126 h 250"/>
                  <a:gd name="T66" fmla="*/ 4 w 211"/>
                  <a:gd name="T67" fmla="*/ 84 h 250"/>
                  <a:gd name="T68" fmla="*/ 21 w 211"/>
                  <a:gd name="T69" fmla="*/ 49 h 250"/>
                  <a:gd name="T70" fmla="*/ 49 w 211"/>
                  <a:gd name="T71" fmla="*/ 24 h 250"/>
                  <a:gd name="T72" fmla="*/ 83 w 211"/>
                  <a:gd name="T73" fmla="*/ 5 h 250"/>
                  <a:gd name="T74" fmla="*/ 123 w 211"/>
                  <a:gd name="T7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1" h="250">
                    <a:moveTo>
                      <a:pt x="123" y="0"/>
                    </a:moveTo>
                    <a:lnTo>
                      <a:pt x="156" y="3"/>
                    </a:lnTo>
                    <a:lnTo>
                      <a:pt x="184" y="17"/>
                    </a:lnTo>
                    <a:lnTo>
                      <a:pt x="207" y="38"/>
                    </a:lnTo>
                    <a:lnTo>
                      <a:pt x="181" y="56"/>
                    </a:lnTo>
                    <a:lnTo>
                      <a:pt x="165" y="42"/>
                    </a:lnTo>
                    <a:lnTo>
                      <a:pt x="144" y="33"/>
                    </a:lnTo>
                    <a:lnTo>
                      <a:pt x="123" y="31"/>
                    </a:lnTo>
                    <a:lnTo>
                      <a:pt x="93" y="35"/>
                    </a:lnTo>
                    <a:lnTo>
                      <a:pt x="67" y="49"/>
                    </a:lnTo>
                    <a:lnTo>
                      <a:pt x="49" y="70"/>
                    </a:lnTo>
                    <a:lnTo>
                      <a:pt x="37" y="96"/>
                    </a:lnTo>
                    <a:lnTo>
                      <a:pt x="35" y="126"/>
                    </a:lnTo>
                    <a:lnTo>
                      <a:pt x="37" y="157"/>
                    </a:lnTo>
                    <a:lnTo>
                      <a:pt x="49" y="182"/>
                    </a:lnTo>
                    <a:lnTo>
                      <a:pt x="67" y="201"/>
                    </a:lnTo>
                    <a:lnTo>
                      <a:pt x="93" y="215"/>
                    </a:lnTo>
                    <a:lnTo>
                      <a:pt x="123" y="220"/>
                    </a:lnTo>
                    <a:lnTo>
                      <a:pt x="149" y="217"/>
                    </a:lnTo>
                    <a:lnTo>
                      <a:pt x="170" y="206"/>
                    </a:lnTo>
                    <a:lnTo>
                      <a:pt x="186" y="189"/>
                    </a:lnTo>
                    <a:lnTo>
                      <a:pt x="211" y="208"/>
                    </a:lnTo>
                    <a:lnTo>
                      <a:pt x="205" y="217"/>
                    </a:lnTo>
                    <a:lnTo>
                      <a:pt x="193" y="229"/>
                    </a:lnTo>
                    <a:lnTo>
                      <a:pt x="174" y="238"/>
                    </a:lnTo>
                    <a:lnTo>
                      <a:pt x="151" y="248"/>
                    </a:lnTo>
                    <a:lnTo>
                      <a:pt x="121" y="250"/>
                    </a:lnTo>
                    <a:lnTo>
                      <a:pt x="86" y="245"/>
                    </a:lnTo>
                    <a:lnTo>
                      <a:pt x="56" y="231"/>
                    </a:lnTo>
                    <a:lnTo>
                      <a:pt x="32" y="213"/>
                    </a:lnTo>
                    <a:lnTo>
                      <a:pt x="14" y="187"/>
                    </a:lnTo>
                    <a:lnTo>
                      <a:pt x="2" y="157"/>
                    </a:lnTo>
                    <a:lnTo>
                      <a:pt x="0" y="126"/>
                    </a:lnTo>
                    <a:lnTo>
                      <a:pt x="4" y="84"/>
                    </a:lnTo>
                    <a:lnTo>
                      <a:pt x="21" y="49"/>
                    </a:lnTo>
                    <a:lnTo>
                      <a:pt x="49" y="24"/>
                    </a:lnTo>
                    <a:lnTo>
                      <a:pt x="83" y="5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1"/>
              <p:cNvSpPr>
                <a:spLocks noEditPoints="1"/>
              </p:cNvSpPr>
              <p:nvPr userDrawn="1"/>
            </p:nvSpPr>
            <p:spPr bwMode="auto">
              <a:xfrm>
                <a:off x="7248525" y="4765676"/>
                <a:ext cx="395288" cy="396875"/>
              </a:xfrm>
              <a:custGeom>
                <a:avLst/>
                <a:gdLst>
                  <a:gd name="T0" fmla="*/ 123 w 249"/>
                  <a:gd name="T1" fmla="*/ 31 h 250"/>
                  <a:gd name="T2" fmla="*/ 93 w 249"/>
                  <a:gd name="T3" fmla="*/ 35 h 250"/>
                  <a:gd name="T4" fmla="*/ 70 w 249"/>
                  <a:gd name="T5" fmla="*/ 49 h 250"/>
                  <a:gd name="T6" fmla="*/ 49 w 249"/>
                  <a:gd name="T7" fmla="*/ 68 h 250"/>
                  <a:gd name="T8" fmla="*/ 37 w 249"/>
                  <a:gd name="T9" fmla="*/ 96 h 250"/>
                  <a:gd name="T10" fmla="*/ 35 w 249"/>
                  <a:gd name="T11" fmla="*/ 124 h 250"/>
                  <a:gd name="T12" fmla="*/ 37 w 249"/>
                  <a:gd name="T13" fmla="*/ 154 h 250"/>
                  <a:gd name="T14" fmla="*/ 49 w 249"/>
                  <a:gd name="T15" fmla="*/ 182 h 250"/>
                  <a:gd name="T16" fmla="*/ 70 w 249"/>
                  <a:gd name="T17" fmla="*/ 201 h 250"/>
                  <a:gd name="T18" fmla="*/ 93 w 249"/>
                  <a:gd name="T19" fmla="*/ 215 h 250"/>
                  <a:gd name="T20" fmla="*/ 123 w 249"/>
                  <a:gd name="T21" fmla="*/ 220 h 250"/>
                  <a:gd name="T22" fmla="*/ 154 w 249"/>
                  <a:gd name="T23" fmla="*/ 215 h 250"/>
                  <a:gd name="T24" fmla="*/ 179 w 249"/>
                  <a:gd name="T25" fmla="*/ 201 h 250"/>
                  <a:gd name="T26" fmla="*/ 198 w 249"/>
                  <a:gd name="T27" fmla="*/ 182 h 250"/>
                  <a:gd name="T28" fmla="*/ 210 w 249"/>
                  <a:gd name="T29" fmla="*/ 154 h 250"/>
                  <a:gd name="T30" fmla="*/ 214 w 249"/>
                  <a:gd name="T31" fmla="*/ 124 h 250"/>
                  <a:gd name="T32" fmla="*/ 210 w 249"/>
                  <a:gd name="T33" fmla="*/ 96 h 250"/>
                  <a:gd name="T34" fmla="*/ 198 w 249"/>
                  <a:gd name="T35" fmla="*/ 68 h 250"/>
                  <a:gd name="T36" fmla="*/ 179 w 249"/>
                  <a:gd name="T37" fmla="*/ 49 h 250"/>
                  <a:gd name="T38" fmla="*/ 154 w 249"/>
                  <a:gd name="T39" fmla="*/ 35 h 250"/>
                  <a:gd name="T40" fmla="*/ 123 w 249"/>
                  <a:gd name="T41" fmla="*/ 31 h 250"/>
                  <a:gd name="T42" fmla="*/ 123 w 249"/>
                  <a:gd name="T43" fmla="*/ 0 h 250"/>
                  <a:gd name="T44" fmla="*/ 165 w 249"/>
                  <a:gd name="T45" fmla="*/ 5 h 250"/>
                  <a:gd name="T46" fmla="*/ 200 w 249"/>
                  <a:gd name="T47" fmla="*/ 24 h 250"/>
                  <a:gd name="T48" fmla="*/ 226 w 249"/>
                  <a:gd name="T49" fmla="*/ 49 h 250"/>
                  <a:gd name="T50" fmla="*/ 242 w 249"/>
                  <a:gd name="T51" fmla="*/ 84 h 250"/>
                  <a:gd name="T52" fmla="*/ 249 w 249"/>
                  <a:gd name="T53" fmla="*/ 124 h 250"/>
                  <a:gd name="T54" fmla="*/ 242 w 249"/>
                  <a:gd name="T55" fmla="*/ 166 h 250"/>
                  <a:gd name="T56" fmla="*/ 226 w 249"/>
                  <a:gd name="T57" fmla="*/ 201 h 250"/>
                  <a:gd name="T58" fmla="*/ 200 w 249"/>
                  <a:gd name="T59" fmla="*/ 227 h 250"/>
                  <a:gd name="T60" fmla="*/ 165 w 249"/>
                  <a:gd name="T61" fmla="*/ 245 h 250"/>
                  <a:gd name="T62" fmla="*/ 123 w 249"/>
                  <a:gd name="T63" fmla="*/ 250 h 250"/>
                  <a:gd name="T64" fmla="*/ 84 w 249"/>
                  <a:gd name="T65" fmla="*/ 245 h 250"/>
                  <a:gd name="T66" fmla="*/ 49 w 249"/>
                  <a:gd name="T67" fmla="*/ 227 h 250"/>
                  <a:gd name="T68" fmla="*/ 23 w 249"/>
                  <a:gd name="T69" fmla="*/ 201 h 250"/>
                  <a:gd name="T70" fmla="*/ 5 w 249"/>
                  <a:gd name="T71" fmla="*/ 166 h 250"/>
                  <a:gd name="T72" fmla="*/ 0 w 249"/>
                  <a:gd name="T73" fmla="*/ 124 h 250"/>
                  <a:gd name="T74" fmla="*/ 5 w 249"/>
                  <a:gd name="T75" fmla="*/ 84 h 250"/>
                  <a:gd name="T76" fmla="*/ 23 w 249"/>
                  <a:gd name="T77" fmla="*/ 49 h 250"/>
                  <a:gd name="T78" fmla="*/ 49 w 249"/>
                  <a:gd name="T79" fmla="*/ 24 h 250"/>
                  <a:gd name="T80" fmla="*/ 84 w 249"/>
                  <a:gd name="T81" fmla="*/ 5 h 250"/>
                  <a:gd name="T82" fmla="*/ 123 w 249"/>
                  <a:gd name="T8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9" h="250">
                    <a:moveTo>
                      <a:pt x="123" y="31"/>
                    </a:moveTo>
                    <a:lnTo>
                      <a:pt x="93" y="35"/>
                    </a:lnTo>
                    <a:lnTo>
                      <a:pt x="70" y="49"/>
                    </a:lnTo>
                    <a:lnTo>
                      <a:pt x="49" y="68"/>
                    </a:lnTo>
                    <a:lnTo>
                      <a:pt x="37" y="96"/>
                    </a:lnTo>
                    <a:lnTo>
                      <a:pt x="35" y="124"/>
                    </a:lnTo>
                    <a:lnTo>
                      <a:pt x="37" y="154"/>
                    </a:lnTo>
                    <a:lnTo>
                      <a:pt x="49" y="182"/>
                    </a:lnTo>
                    <a:lnTo>
                      <a:pt x="70" y="201"/>
                    </a:lnTo>
                    <a:lnTo>
                      <a:pt x="93" y="215"/>
                    </a:lnTo>
                    <a:lnTo>
                      <a:pt x="123" y="220"/>
                    </a:lnTo>
                    <a:lnTo>
                      <a:pt x="154" y="215"/>
                    </a:lnTo>
                    <a:lnTo>
                      <a:pt x="179" y="201"/>
                    </a:lnTo>
                    <a:lnTo>
                      <a:pt x="198" y="182"/>
                    </a:lnTo>
                    <a:lnTo>
                      <a:pt x="210" y="154"/>
                    </a:lnTo>
                    <a:lnTo>
                      <a:pt x="214" y="124"/>
                    </a:lnTo>
                    <a:lnTo>
                      <a:pt x="210" y="96"/>
                    </a:lnTo>
                    <a:lnTo>
                      <a:pt x="198" y="68"/>
                    </a:lnTo>
                    <a:lnTo>
                      <a:pt x="179" y="49"/>
                    </a:lnTo>
                    <a:lnTo>
                      <a:pt x="154" y="35"/>
                    </a:lnTo>
                    <a:lnTo>
                      <a:pt x="123" y="31"/>
                    </a:lnTo>
                    <a:close/>
                    <a:moveTo>
                      <a:pt x="123" y="0"/>
                    </a:moveTo>
                    <a:lnTo>
                      <a:pt x="165" y="5"/>
                    </a:lnTo>
                    <a:lnTo>
                      <a:pt x="200" y="24"/>
                    </a:lnTo>
                    <a:lnTo>
                      <a:pt x="226" y="49"/>
                    </a:lnTo>
                    <a:lnTo>
                      <a:pt x="242" y="84"/>
                    </a:lnTo>
                    <a:lnTo>
                      <a:pt x="249" y="124"/>
                    </a:lnTo>
                    <a:lnTo>
                      <a:pt x="242" y="166"/>
                    </a:lnTo>
                    <a:lnTo>
                      <a:pt x="226" y="201"/>
                    </a:lnTo>
                    <a:lnTo>
                      <a:pt x="200" y="227"/>
                    </a:lnTo>
                    <a:lnTo>
                      <a:pt x="165" y="245"/>
                    </a:lnTo>
                    <a:lnTo>
                      <a:pt x="123" y="250"/>
                    </a:lnTo>
                    <a:lnTo>
                      <a:pt x="84" y="245"/>
                    </a:lnTo>
                    <a:lnTo>
                      <a:pt x="49" y="227"/>
                    </a:lnTo>
                    <a:lnTo>
                      <a:pt x="23" y="201"/>
                    </a:lnTo>
                    <a:lnTo>
                      <a:pt x="5" y="166"/>
                    </a:lnTo>
                    <a:lnTo>
                      <a:pt x="0" y="124"/>
                    </a:lnTo>
                    <a:lnTo>
                      <a:pt x="5" y="84"/>
                    </a:lnTo>
                    <a:lnTo>
                      <a:pt x="23" y="49"/>
                    </a:lnTo>
                    <a:lnTo>
                      <a:pt x="49" y="24"/>
                    </a:lnTo>
                    <a:lnTo>
                      <a:pt x="84" y="5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2"/>
              <p:cNvSpPr>
                <a:spLocks/>
              </p:cNvSpPr>
              <p:nvPr userDrawn="1"/>
            </p:nvSpPr>
            <p:spPr bwMode="auto">
              <a:xfrm>
                <a:off x="7718425" y="4773613"/>
                <a:ext cx="328613" cy="381000"/>
              </a:xfrm>
              <a:custGeom>
                <a:avLst/>
                <a:gdLst>
                  <a:gd name="T0" fmla="*/ 0 w 207"/>
                  <a:gd name="T1" fmla="*/ 0 h 240"/>
                  <a:gd name="T2" fmla="*/ 42 w 207"/>
                  <a:gd name="T3" fmla="*/ 0 h 240"/>
                  <a:gd name="T4" fmla="*/ 172 w 207"/>
                  <a:gd name="T5" fmla="*/ 198 h 240"/>
                  <a:gd name="T6" fmla="*/ 174 w 207"/>
                  <a:gd name="T7" fmla="*/ 198 h 240"/>
                  <a:gd name="T8" fmla="*/ 174 w 207"/>
                  <a:gd name="T9" fmla="*/ 0 h 240"/>
                  <a:gd name="T10" fmla="*/ 207 w 207"/>
                  <a:gd name="T11" fmla="*/ 0 h 240"/>
                  <a:gd name="T12" fmla="*/ 207 w 207"/>
                  <a:gd name="T13" fmla="*/ 240 h 240"/>
                  <a:gd name="T14" fmla="*/ 165 w 207"/>
                  <a:gd name="T15" fmla="*/ 240 h 240"/>
                  <a:gd name="T16" fmla="*/ 32 w 207"/>
                  <a:gd name="T17" fmla="*/ 42 h 240"/>
                  <a:gd name="T18" fmla="*/ 32 w 207"/>
                  <a:gd name="T19" fmla="*/ 42 h 240"/>
                  <a:gd name="T20" fmla="*/ 32 w 207"/>
                  <a:gd name="T21" fmla="*/ 240 h 240"/>
                  <a:gd name="T22" fmla="*/ 0 w 207"/>
                  <a:gd name="T23" fmla="*/ 240 h 240"/>
                  <a:gd name="T24" fmla="*/ 0 w 207"/>
                  <a:gd name="T2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7" h="240">
                    <a:moveTo>
                      <a:pt x="0" y="0"/>
                    </a:moveTo>
                    <a:lnTo>
                      <a:pt x="42" y="0"/>
                    </a:lnTo>
                    <a:lnTo>
                      <a:pt x="172" y="198"/>
                    </a:lnTo>
                    <a:lnTo>
                      <a:pt x="174" y="198"/>
                    </a:lnTo>
                    <a:lnTo>
                      <a:pt x="174" y="0"/>
                    </a:lnTo>
                    <a:lnTo>
                      <a:pt x="207" y="0"/>
                    </a:lnTo>
                    <a:lnTo>
                      <a:pt x="207" y="240"/>
                    </a:lnTo>
                    <a:lnTo>
                      <a:pt x="165" y="240"/>
                    </a:lnTo>
                    <a:lnTo>
                      <a:pt x="32" y="42"/>
                    </a:lnTo>
                    <a:lnTo>
                      <a:pt x="32" y="42"/>
                    </a:lnTo>
                    <a:lnTo>
                      <a:pt x="32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3"/>
              <p:cNvSpPr>
                <a:spLocks/>
              </p:cNvSpPr>
              <p:nvPr userDrawn="1"/>
            </p:nvSpPr>
            <p:spPr bwMode="auto">
              <a:xfrm>
                <a:off x="8131175" y="4773613"/>
                <a:ext cx="328613" cy="381000"/>
              </a:xfrm>
              <a:custGeom>
                <a:avLst/>
                <a:gdLst>
                  <a:gd name="T0" fmla="*/ 0 w 207"/>
                  <a:gd name="T1" fmla="*/ 0 h 240"/>
                  <a:gd name="T2" fmla="*/ 42 w 207"/>
                  <a:gd name="T3" fmla="*/ 0 h 240"/>
                  <a:gd name="T4" fmla="*/ 175 w 207"/>
                  <a:gd name="T5" fmla="*/ 198 h 240"/>
                  <a:gd name="T6" fmla="*/ 175 w 207"/>
                  <a:gd name="T7" fmla="*/ 198 h 240"/>
                  <a:gd name="T8" fmla="*/ 175 w 207"/>
                  <a:gd name="T9" fmla="*/ 0 h 240"/>
                  <a:gd name="T10" fmla="*/ 207 w 207"/>
                  <a:gd name="T11" fmla="*/ 0 h 240"/>
                  <a:gd name="T12" fmla="*/ 207 w 207"/>
                  <a:gd name="T13" fmla="*/ 240 h 240"/>
                  <a:gd name="T14" fmla="*/ 166 w 207"/>
                  <a:gd name="T15" fmla="*/ 240 h 240"/>
                  <a:gd name="T16" fmla="*/ 33 w 207"/>
                  <a:gd name="T17" fmla="*/ 42 h 240"/>
                  <a:gd name="T18" fmla="*/ 33 w 207"/>
                  <a:gd name="T19" fmla="*/ 42 h 240"/>
                  <a:gd name="T20" fmla="*/ 33 w 207"/>
                  <a:gd name="T21" fmla="*/ 240 h 240"/>
                  <a:gd name="T22" fmla="*/ 0 w 207"/>
                  <a:gd name="T23" fmla="*/ 240 h 240"/>
                  <a:gd name="T24" fmla="*/ 0 w 207"/>
                  <a:gd name="T2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7" h="240">
                    <a:moveTo>
                      <a:pt x="0" y="0"/>
                    </a:moveTo>
                    <a:lnTo>
                      <a:pt x="42" y="0"/>
                    </a:lnTo>
                    <a:lnTo>
                      <a:pt x="175" y="198"/>
                    </a:lnTo>
                    <a:lnTo>
                      <a:pt x="175" y="198"/>
                    </a:lnTo>
                    <a:lnTo>
                      <a:pt x="175" y="0"/>
                    </a:lnTo>
                    <a:lnTo>
                      <a:pt x="207" y="0"/>
                    </a:lnTo>
                    <a:lnTo>
                      <a:pt x="207" y="240"/>
                    </a:lnTo>
                    <a:lnTo>
                      <a:pt x="166" y="240"/>
                    </a:lnTo>
                    <a:lnTo>
                      <a:pt x="33" y="42"/>
                    </a:lnTo>
                    <a:lnTo>
                      <a:pt x="33" y="42"/>
                    </a:lnTo>
                    <a:lnTo>
                      <a:pt x="33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4"/>
              <p:cNvSpPr>
                <a:spLocks/>
              </p:cNvSpPr>
              <p:nvPr userDrawn="1"/>
            </p:nvSpPr>
            <p:spPr bwMode="auto">
              <a:xfrm>
                <a:off x="8559800" y="4773613"/>
                <a:ext cx="252413" cy="381000"/>
              </a:xfrm>
              <a:custGeom>
                <a:avLst/>
                <a:gdLst>
                  <a:gd name="T0" fmla="*/ 0 w 159"/>
                  <a:gd name="T1" fmla="*/ 0 h 240"/>
                  <a:gd name="T2" fmla="*/ 154 w 159"/>
                  <a:gd name="T3" fmla="*/ 0 h 240"/>
                  <a:gd name="T4" fmla="*/ 154 w 159"/>
                  <a:gd name="T5" fmla="*/ 30 h 240"/>
                  <a:gd name="T6" fmla="*/ 31 w 159"/>
                  <a:gd name="T7" fmla="*/ 30 h 240"/>
                  <a:gd name="T8" fmla="*/ 31 w 159"/>
                  <a:gd name="T9" fmla="*/ 103 h 240"/>
                  <a:gd name="T10" fmla="*/ 145 w 159"/>
                  <a:gd name="T11" fmla="*/ 103 h 240"/>
                  <a:gd name="T12" fmla="*/ 145 w 159"/>
                  <a:gd name="T13" fmla="*/ 133 h 240"/>
                  <a:gd name="T14" fmla="*/ 31 w 159"/>
                  <a:gd name="T15" fmla="*/ 133 h 240"/>
                  <a:gd name="T16" fmla="*/ 31 w 159"/>
                  <a:gd name="T17" fmla="*/ 210 h 240"/>
                  <a:gd name="T18" fmla="*/ 159 w 159"/>
                  <a:gd name="T19" fmla="*/ 210 h 240"/>
                  <a:gd name="T20" fmla="*/ 159 w 159"/>
                  <a:gd name="T21" fmla="*/ 240 h 240"/>
                  <a:gd name="T22" fmla="*/ 0 w 159"/>
                  <a:gd name="T23" fmla="*/ 240 h 240"/>
                  <a:gd name="T24" fmla="*/ 0 w 159"/>
                  <a:gd name="T2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9" h="240">
                    <a:moveTo>
                      <a:pt x="0" y="0"/>
                    </a:moveTo>
                    <a:lnTo>
                      <a:pt x="154" y="0"/>
                    </a:lnTo>
                    <a:lnTo>
                      <a:pt x="154" y="30"/>
                    </a:lnTo>
                    <a:lnTo>
                      <a:pt x="31" y="30"/>
                    </a:lnTo>
                    <a:lnTo>
                      <a:pt x="31" y="103"/>
                    </a:lnTo>
                    <a:lnTo>
                      <a:pt x="145" y="103"/>
                    </a:lnTo>
                    <a:lnTo>
                      <a:pt x="145" y="133"/>
                    </a:lnTo>
                    <a:lnTo>
                      <a:pt x="31" y="133"/>
                    </a:lnTo>
                    <a:lnTo>
                      <a:pt x="31" y="210"/>
                    </a:lnTo>
                    <a:lnTo>
                      <a:pt x="159" y="210"/>
                    </a:lnTo>
                    <a:lnTo>
                      <a:pt x="159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5"/>
              <p:cNvSpPr>
                <a:spLocks/>
              </p:cNvSpPr>
              <p:nvPr userDrawn="1"/>
            </p:nvSpPr>
            <p:spPr bwMode="auto">
              <a:xfrm>
                <a:off x="8863013" y="4765676"/>
                <a:ext cx="336550" cy="396875"/>
              </a:xfrm>
              <a:custGeom>
                <a:avLst/>
                <a:gdLst>
                  <a:gd name="T0" fmla="*/ 123 w 212"/>
                  <a:gd name="T1" fmla="*/ 0 h 250"/>
                  <a:gd name="T2" fmla="*/ 156 w 212"/>
                  <a:gd name="T3" fmla="*/ 3 h 250"/>
                  <a:gd name="T4" fmla="*/ 184 w 212"/>
                  <a:gd name="T5" fmla="*/ 17 h 250"/>
                  <a:gd name="T6" fmla="*/ 207 w 212"/>
                  <a:gd name="T7" fmla="*/ 38 h 250"/>
                  <a:gd name="T8" fmla="*/ 179 w 212"/>
                  <a:gd name="T9" fmla="*/ 56 h 250"/>
                  <a:gd name="T10" fmla="*/ 165 w 212"/>
                  <a:gd name="T11" fmla="*/ 42 h 250"/>
                  <a:gd name="T12" fmla="*/ 144 w 212"/>
                  <a:gd name="T13" fmla="*/ 33 h 250"/>
                  <a:gd name="T14" fmla="*/ 123 w 212"/>
                  <a:gd name="T15" fmla="*/ 31 h 250"/>
                  <a:gd name="T16" fmla="*/ 93 w 212"/>
                  <a:gd name="T17" fmla="*/ 35 h 250"/>
                  <a:gd name="T18" fmla="*/ 68 w 212"/>
                  <a:gd name="T19" fmla="*/ 49 h 250"/>
                  <a:gd name="T20" fmla="*/ 49 w 212"/>
                  <a:gd name="T21" fmla="*/ 70 h 250"/>
                  <a:gd name="T22" fmla="*/ 37 w 212"/>
                  <a:gd name="T23" fmla="*/ 96 h 250"/>
                  <a:gd name="T24" fmla="*/ 33 w 212"/>
                  <a:gd name="T25" fmla="*/ 126 h 250"/>
                  <a:gd name="T26" fmla="*/ 37 w 212"/>
                  <a:gd name="T27" fmla="*/ 157 h 250"/>
                  <a:gd name="T28" fmla="*/ 49 w 212"/>
                  <a:gd name="T29" fmla="*/ 182 h 250"/>
                  <a:gd name="T30" fmla="*/ 68 w 212"/>
                  <a:gd name="T31" fmla="*/ 201 h 250"/>
                  <a:gd name="T32" fmla="*/ 93 w 212"/>
                  <a:gd name="T33" fmla="*/ 215 h 250"/>
                  <a:gd name="T34" fmla="*/ 123 w 212"/>
                  <a:gd name="T35" fmla="*/ 220 h 250"/>
                  <a:gd name="T36" fmla="*/ 147 w 212"/>
                  <a:gd name="T37" fmla="*/ 217 h 250"/>
                  <a:gd name="T38" fmla="*/ 168 w 212"/>
                  <a:gd name="T39" fmla="*/ 206 h 250"/>
                  <a:gd name="T40" fmla="*/ 184 w 212"/>
                  <a:gd name="T41" fmla="*/ 189 h 250"/>
                  <a:gd name="T42" fmla="*/ 212 w 212"/>
                  <a:gd name="T43" fmla="*/ 208 h 250"/>
                  <a:gd name="T44" fmla="*/ 205 w 212"/>
                  <a:gd name="T45" fmla="*/ 217 h 250"/>
                  <a:gd name="T46" fmla="*/ 193 w 212"/>
                  <a:gd name="T47" fmla="*/ 229 h 250"/>
                  <a:gd name="T48" fmla="*/ 175 w 212"/>
                  <a:gd name="T49" fmla="*/ 238 h 250"/>
                  <a:gd name="T50" fmla="*/ 151 w 212"/>
                  <a:gd name="T51" fmla="*/ 248 h 250"/>
                  <a:gd name="T52" fmla="*/ 121 w 212"/>
                  <a:gd name="T53" fmla="*/ 250 h 250"/>
                  <a:gd name="T54" fmla="*/ 86 w 212"/>
                  <a:gd name="T55" fmla="*/ 245 h 250"/>
                  <a:gd name="T56" fmla="*/ 56 w 212"/>
                  <a:gd name="T57" fmla="*/ 231 h 250"/>
                  <a:gd name="T58" fmla="*/ 33 w 212"/>
                  <a:gd name="T59" fmla="*/ 213 h 250"/>
                  <a:gd name="T60" fmla="*/ 14 w 212"/>
                  <a:gd name="T61" fmla="*/ 187 h 250"/>
                  <a:gd name="T62" fmla="*/ 2 w 212"/>
                  <a:gd name="T63" fmla="*/ 157 h 250"/>
                  <a:gd name="T64" fmla="*/ 0 w 212"/>
                  <a:gd name="T65" fmla="*/ 126 h 250"/>
                  <a:gd name="T66" fmla="*/ 5 w 212"/>
                  <a:gd name="T67" fmla="*/ 84 h 250"/>
                  <a:gd name="T68" fmla="*/ 21 w 212"/>
                  <a:gd name="T69" fmla="*/ 49 h 250"/>
                  <a:gd name="T70" fmla="*/ 49 w 212"/>
                  <a:gd name="T71" fmla="*/ 24 h 250"/>
                  <a:gd name="T72" fmla="*/ 82 w 212"/>
                  <a:gd name="T73" fmla="*/ 5 h 250"/>
                  <a:gd name="T74" fmla="*/ 123 w 212"/>
                  <a:gd name="T7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2" h="250">
                    <a:moveTo>
                      <a:pt x="123" y="0"/>
                    </a:moveTo>
                    <a:lnTo>
                      <a:pt x="156" y="3"/>
                    </a:lnTo>
                    <a:lnTo>
                      <a:pt x="184" y="17"/>
                    </a:lnTo>
                    <a:lnTo>
                      <a:pt x="207" y="38"/>
                    </a:lnTo>
                    <a:lnTo>
                      <a:pt x="179" y="56"/>
                    </a:lnTo>
                    <a:lnTo>
                      <a:pt x="165" y="42"/>
                    </a:lnTo>
                    <a:lnTo>
                      <a:pt x="144" y="33"/>
                    </a:lnTo>
                    <a:lnTo>
                      <a:pt x="123" y="31"/>
                    </a:lnTo>
                    <a:lnTo>
                      <a:pt x="93" y="35"/>
                    </a:lnTo>
                    <a:lnTo>
                      <a:pt x="68" y="49"/>
                    </a:lnTo>
                    <a:lnTo>
                      <a:pt x="49" y="70"/>
                    </a:lnTo>
                    <a:lnTo>
                      <a:pt x="37" y="96"/>
                    </a:lnTo>
                    <a:lnTo>
                      <a:pt x="33" y="126"/>
                    </a:lnTo>
                    <a:lnTo>
                      <a:pt x="37" y="157"/>
                    </a:lnTo>
                    <a:lnTo>
                      <a:pt x="49" y="182"/>
                    </a:lnTo>
                    <a:lnTo>
                      <a:pt x="68" y="201"/>
                    </a:lnTo>
                    <a:lnTo>
                      <a:pt x="93" y="215"/>
                    </a:lnTo>
                    <a:lnTo>
                      <a:pt x="123" y="220"/>
                    </a:lnTo>
                    <a:lnTo>
                      <a:pt x="147" y="217"/>
                    </a:lnTo>
                    <a:lnTo>
                      <a:pt x="168" y="206"/>
                    </a:lnTo>
                    <a:lnTo>
                      <a:pt x="184" y="189"/>
                    </a:lnTo>
                    <a:lnTo>
                      <a:pt x="212" y="208"/>
                    </a:lnTo>
                    <a:lnTo>
                      <a:pt x="205" y="217"/>
                    </a:lnTo>
                    <a:lnTo>
                      <a:pt x="193" y="229"/>
                    </a:lnTo>
                    <a:lnTo>
                      <a:pt x="175" y="238"/>
                    </a:lnTo>
                    <a:lnTo>
                      <a:pt x="151" y="248"/>
                    </a:lnTo>
                    <a:lnTo>
                      <a:pt x="121" y="250"/>
                    </a:lnTo>
                    <a:lnTo>
                      <a:pt x="86" y="245"/>
                    </a:lnTo>
                    <a:lnTo>
                      <a:pt x="56" y="231"/>
                    </a:lnTo>
                    <a:lnTo>
                      <a:pt x="33" y="213"/>
                    </a:lnTo>
                    <a:lnTo>
                      <a:pt x="14" y="187"/>
                    </a:lnTo>
                    <a:lnTo>
                      <a:pt x="2" y="157"/>
                    </a:lnTo>
                    <a:lnTo>
                      <a:pt x="0" y="126"/>
                    </a:lnTo>
                    <a:lnTo>
                      <a:pt x="5" y="84"/>
                    </a:lnTo>
                    <a:lnTo>
                      <a:pt x="21" y="49"/>
                    </a:lnTo>
                    <a:lnTo>
                      <a:pt x="49" y="24"/>
                    </a:lnTo>
                    <a:lnTo>
                      <a:pt x="82" y="5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6"/>
              <p:cNvSpPr>
                <a:spLocks/>
              </p:cNvSpPr>
              <p:nvPr userDrawn="1"/>
            </p:nvSpPr>
            <p:spPr bwMode="auto">
              <a:xfrm>
                <a:off x="9218613" y="4773613"/>
                <a:ext cx="295275" cy="381000"/>
              </a:xfrm>
              <a:custGeom>
                <a:avLst/>
                <a:gdLst>
                  <a:gd name="T0" fmla="*/ 0 w 186"/>
                  <a:gd name="T1" fmla="*/ 0 h 240"/>
                  <a:gd name="T2" fmla="*/ 186 w 186"/>
                  <a:gd name="T3" fmla="*/ 0 h 240"/>
                  <a:gd name="T4" fmla="*/ 186 w 186"/>
                  <a:gd name="T5" fmla="*/ 30 h 240"/>
                  <a:gd name="T6" fmla="*/ 109 w 186"/>
                  <a:gd name="T7" fmla="*/ 30 h 240"/>
                  <a:gd name="T8" fmla="*/ 109 w 186"/>
                  <a:gd name="T9" fmla="*/ 240 h 240"/>
                  <a:gd name="T10" fmla="*/ 76 w 186"/>
                  <a:gd name="T11" fmla="*/ 240 h 240"/>
                  <a:gd name="T12" fmla="*/ 76 w 186"/>
                  <a:gd name="T13" fmla="*/ 30 h 240"/>
                  <a:gd name="T14" fmla="*/ 0 w 186"/>
                  <a:gd name="T15" fmla="*/ 30 h 240"/>
                  <a:gd name="T16" fmla="*/ 0 w 186"/>
                  <a:gd name="T1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6" h="240">
                    <a:moveTo>
                      <a:pt x="0" y="0"/>
                    </a:moveTo>
                    <a:lnTo>
                      <a:pt x="186" y="0"/>
                    </a:lnTo>
                    <a:lnTo>
                      <a:pt x="186" y="30"/>
                    </a:lnTo>
                    <a:lnTo>
                      <a:pt x="109" y="30"/>
                    </a:lnTo>
                    <a:lnTo>
                      <a:pt x="109" y="240"/>
                    </a:lnTo>
                    <a:lnTo>
                      <a:pt x="76" y="240"/>
                    </a:lnTo>
                    <a:lnTo>
                      <a:pt x="76" y="30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 userDrawn="1"/>
            </p:nvSpPr>
            <p:spPr bwMode="auto">
              <a:xfrm>
                <a:off x="9569450" y="4773613"/>
                <a:ext cx="50800" cy="381000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8"/>
              <p:cNvSpPr>
                <a:spLocks noEditPoints="1"/>
              </p:cNvSpPr>
              <p:nvPr userDrawn="1"/>
            </p:nvSpPr>
            <p:spPr bwMode="auto">
              <a:xfrm>
                <a:off x="9683750" y="4765676"/>
                <a:ext cx="395288" cy="396875"/>
              </a:xfrm>
              <a:custGeom>
                <a:avLst/>
                <a:gdLst>
                  <a:gd name="T0" fmla="*/ 125 w 249"/>
                  <a:gd name="T1" fmla="*/ 31 h 250"/>
                  <a:gd name="T2" fmla="*/ 95 w 249"/>
                  <a:gd name="T3" fmla="*/ 35 h 250"/>
                  <a:gd name="T4" fmla="*/ 70 w 249"/>
                  <a:gd name="T5" fmla="*/ 49 h 250"/>
                  <a:gd name="T6" fmla="*/ 51 w 249"/>
                  <a:gd name="T7" fmla="*/ 68 h 250"/>
                  <a:gd name="T8" fmla="*/ 39 w 249"/>
                  <a:gd name="T9" fmla="*/ 96 h 250"/>
                  <a:gd name="T10" fmla="*/ 35 w 249"/>
                  <a:gd name="T11" fmla="*/ 124 h 250"/>
                  <a:gd name="T12" fmla="*/ 39 w 249"/>
                  <a:gd name="T13" fmla="*/ 154 h 250"/>
                  <a:gd name="T14" fmla="*/ 51 w 249"/>
                  <a:gd name="T15" fmla="*/ 182 h 250"/>
                  <a:gd name="T16" fmla="*/ 70 w 249"/>
                  <a:gd name="T17" fmla="*/ 201 h 250"/>
                  <a:gd name="T18" fmla="*/ 95 w 249"/>
                  <a:gd name="T19" fmla="*/ 215 h 250"/>
                  <a:gd name="T20" fmla="*/ 125 w 249"/>
                  <a:gd name="T21" fmla="*/ 220 h 250"/>
                  <a:gd name="T22" fmla="*/ 156 w 249"/>
                  <a:gd name="T23" fmla="*/ 215 h 250"/>
                  <a:gd name="T24" fmla="*/ 179 w 249"/>
                  <a:gd name="T25" fmla="*/ 201 h 250"/>
                  <a:gd name="T26" fmla="*/ 198 w 249"/>
                  <a:gd name="T27" fmla="*/ 182 h 250"/>
                  <a:gd name="T28" fmla="*/ 212 w 249"/>
                  <a:gd name="T29" fmla="*/ 154 h 250"/>
                  <a:gd name="T30" fmla="*/ 214 w 249"/>
                  <a:gd name="T31" fmla="*/ 124 h 250"/>
                  <a:gd name="T32" fmla="*/ 212 w 249"/>
                  <a:gd name="T33" fmla="*/ 96 h 250"/>
                  <a:gd name="T34" fmla="*/ 198 w 249"/>
                  <a:gd name="T35" fmla="*/ 68 h 250"/>
                  <a:gd name="T36" fmla="*/ 179 w 249"/>
                  <a:gd name="T37" fmla="*/ 49 h 250"/>
                  <a:gd name="T38" fmla="*/ 156 w 249"/>
                  <a:gd name="T39" fmla="*/ 35 h 250"/>
                  <a:gd name="T40" fmla="*/ 125 w 249"/>
                  <a:gd name="T41" fmla="*/ 31 h 250"/>
                  <a:gd name="T42" fmla="*/ 125 w 249"/>
                  <a:gd name="T43" fmla="*/ 0 h 250"/>
                  <a:gd name="T44" fmla="*/ 165 w 249"/>
                  <a:gd name="T45" fmla="*/ 5 h 250"/>
                  <a:gd name="T46" fmla="*/ 200 w 249"/>
                  <a:gd name="T47" fmla="*/ 24 h 250"/>
                  <a:gd name="T48" fmla="*/ 226 w 249"/>
                  <a:gd name="T49" fmla="*/ 49 h 250"/>
                  <a:gd name="T50" fmla="*/ 244 w 249"/>
                  <a:gd name="T51" fmla="*/ 84 h 250"/>
                  <a:gd name="T52" fmla="*/ 249 w 249"/>
                  <a:gd name="T53" fmla="*/ 124 h 250"/>
                  <a:gd name="T54" fmla="*/ 244 w 249"/>
                  <a:gd name="T55" fmla="*/ 166 h 250"/>
                  <a:gd name="T56" fmla="*/ 226 w 249"/>
                  <a:gd name="T57" fmla="*/ 201 h 250"/>
                  <a:gd name="T58" fmla="*/ 200 w 249"/>
                  <a:gd name="T59" fmla="*/ 227 h 250"/>
                  <a:gd name="T60" fmla="*/ 165 w 249"/>
                  <a:gd name="T61" fmla="*/ 245 h 250"/>
                  <a:gd name="T62" fmla="*/ 125 w 249"/>
                  <a:gd name="T63" fmla="*/ 250 h 250"/>
                  <a:gd name="T64" fmla="*/ 84 w 249"/>
                  <a:gd name="T65" fmla="*/ 245 h 250"/>
                  <a:gd name="T66" fmla="*/ 49 w 249"/>
                  <a:gd name="T67" fmla="*/ 227 h 250"/>
                  <a:gd name="T68" fmla="*/ 23 w 249"/>
                  <a:gd name="T69" fmla="*/ 201 h 250"/>
                  <a:gd name="T70" fmla="*/ 7 w 249"/>
                  <a:gd name="T71" fmla="*/ 166 h 250"/>
                  <a:gd name="T72" fmla="*/ 0 w 249"/>
                  <a:gd name="T73" fmla="*/ 124 h 250"/>
                  <a:gd name="T74" fmla="*/ 7 w 249"/>
                  <a:gd name="T75" fmla="*/ 84 h 250"/>
                  <a:gd name="T76" fmla="*/ 23 w 249"/>
                  <a:gd name="T77" fmla="*/ 49 h 250"/>
                  <a:gd name="T78" fmla="*/ 49 w 249"/>
                  <a:gd name="T79" fmla="*/ 24 h 250"/>
                  <a:gd name="T80" fmla="*/ 84 w 249"/>
                  <a:gd name="T81" fmla="*/ 5 h 250"/>
                  <a:gd name="T82" fmla="*/ 125 w 249"/>
                  <a:gd name="T8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9" h="250">
                    <a:moveTo>
                      <a:pt x="125" y="31"/>
                    </a:moveTo>
                    <a:lnTo>
                      <a:pt x="95" y="35"/>
                    </a:lnTo>
                    <a:lnTo>
                      <a:pt x="70" y="49"/>
                    </a:lnTo>
                    <a:lnTo>
                      <a:pt x="51" y="68"/>
                    </a:lnTo>
                    <a:lnTo>
                      <a:pt x="39" y="96"/>
                    </a:lnTo>
                    <a:lnTo>
                      <a:pt x="35" y="124"/>
                    </a:lnTo>
                    <a:lnTo>
                      <a:pt x="39" y="154"/>
                    </a:lnTo>
                    <a:lnTo>
                      <a:pt x="51" y="182"/>
                    </a:lnTo>
                    <a:lnTo>
                      <a:pt x="70" y="201"/>
                    </a:lnTo>
                    <a:lnTo>
                      <a:pt x="95" y="215"/>
                    </a:lnTo>
                    <a:lnTo>
                      <a:pt x="125" y="220"/>
                    </a:lnTo>
                    <a:lnTo>
                      <a:pt x="156" y="215"/>
                    </a:lnTo>
                    <a:lnTo>
                      <a:pt x="179" y="201"/>
                    </a:lnTo>
                    <a:lnTo>
                      <a:pt x="198" y="182"/>
                    </a:lnTo>
                    <a:lnTo>
                      <a:pt x="212" y="154"/>
                    </a:lnTo>
                    <a:lnTo>
                      <a:pt x="214" y="124"/>
                    </a:lnTo>
                    <a:lnTo>
                      <a:pt x="212" y="96"/>
                    </a:lnTo>
                    <a:lnTo>
                      <a:pt x="198" y="68"/>
                    </a:lnTo>
                    <a:lnTo>
                      <a:pt x="179" y="49"/>
                    </a:lnTo>
                    <a:lnTo>
                      <a:pt x="156" y="35"/>
                    </a:lnTo>
                    <a:lnTo>
                      <a:pt x="125" y="31"/>
                    </a:lnTo>
                    <a:close/>
                    <a:moveTo>
                      <a:pt x="125" y="0"/>
                    </a:moveTo>
                    <a:lnTo>
                      <a:pt x="165" y="5"/>
                    </a:lnTo>
                    <a:lnTo>
                      <a:pt x="200" y="24"/>
                    </a:lnTo>
                    <a:lnTo>
                      <a:pt x="226" y="49"/>
                    </a:lnTo>
                    <a:lnTo>
                      <a:pt x="244" y="84"/>
                    </a:lnTo>
                    <a:lnTo>
                      <a:pt x="249" y="124"/>
                    </a:lnTo>
                    <a:lnTo>
                      <a:pt x="244" y="166"/>
                    </a:lnTo>
                    <a:lnTo>
                      <a:pt x="226" y="201"/>
                    </a:lnTo>
                    <a:lnTo>
                      <a:pt x="200" y="227"/>
                    </a:lnTo>
                    <a:lnTo>
                      <a:pt x="165" y="245"/>
                    </a:lnTo>
                    <a:lnTo>
                      <a:pt x="125" y="250"/>
                    </a:lnTo>
                    <a:lnTo>
                      <a:pt x="84" y="245"/>
                    </a:lnTo>
                    <a:lnTo>
                      <a:pt x="49" y="227"/>
                    </a:lnTo>
                    <a:lnTo>
                      <a:pt x="23" y="201"/>
                    </a:lnTo>
                    <a:lnTo>
                      <a:pt x="7" y="166"/>
                    </a:lnTo>
                    <a:lnTo>
                      <a:pt x="0" y="124"/>
                    </a:lnTo>
                    <a:lnTo>
                      <a:pt x="7" y="84"/>
                    </a:lnTo>
                    <a:lnTo>
                      <a:pt x="23" y="49"/>
                    </a:lnTo>
                    <a:lnTo>
                      <a:pt x="49" y="24"/>
                    </a:lnTo>
                    <a:lnTo>
                      <a:pt x="84" y="5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9"/>
              <p:cNvSpPr>
                <a:spLocks/>
              </p:cNvSpPr>
              <p:nvPr userDrawn="1"/>
            </p:nvSpPr>
            <p:spPr bwMode="auto">
              <a:xfrm>
                <a:off x="10152063" y="4773613"/>
                <a:ext cx="328613" cy="381000"/>
              </a:xfrm>
              <a:custGeom>
                <a:avLst/>
                <a:gdLst>
                  <a:gd name="T0" fmla="*/ 0 w 207"/>
                  <a:gd name="T1" fmla="*/ 0 h 240"/>
                  <a:gd name="T2" fmla="*/ 42 w 207"/>
                  <a:gd name="T3" fmla="*/ 0 h 240"/>
                  <a:gd name="T4" fmla="*/ 175 w 207"/>
                  <a:gd name="T5" fmla="*/ 198 h 240"/>
                  <a:gd name="T6" fmla="*/ 175 w 207"/>
                  <a:gd name="T7" fmla="*/ 198 h 240"/>
                  <a:gd name="T8" fmla="*/ 175 w 207"/>
                  <a:gd name="T9" fmla="*/ 0 h 240"/>
                  <a:gd name="T10" fmla="*/ 207 w 207"/>
                  <a:gd name="T11" fmla="*/ 0 h 240"/>
                  <a:gd name="T12" fmla="*/ 207 w 207"/>
                  <a:gd name="T13" fmla="*/ 240 h 240"/>
                  <a:gd name="T14" fmla="*/ 166 w 207"/>
                  <a:gd name="T15" fmla="*/ 240 h 240"/>
                  <a:gd name="T16" fmla="*/ 33 w 207"/>
                  <a:gd name="T17" fmla="*/ 42 h 240"/>
                  <a:gd name="T18" fmla="*/ 33 w 207"/>
                  <a:gd name="T19" fmla="*/ 42 h 240"/>
                  <a:gd name="T20" fmla="*/ 33 w 207"/>
                  <a:gd name="T21" fmla="*/ 240 h 240"/>
                  <a:gd name="T22" fmla="*/ 0 w 207"/>
                  <a:gd name="T23" fmla="*/ 240 h 240"/>
                  <a:gd name="T24" fmla="*/ 0 w 207"/>
                  <a:gd name="T2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7" h="240">
                    <a:moveTo>
                      <a:pt x="0" y="0"/>
                    </a:moveTo>
                    <a:lnTo>
                      <a:pt x="42" y="0"/>
                    </a:lnTo>
                    <a:lnTo>
                      <a:pt x="175" y="198"/>
                    </a:lnTo>
                    <a:lnTo>
                      <a:pt x="175" y="198"/>
                    </a:lnTo>
                    <a:lnTo>
                      <a:pt x="175" y="0"/>
                    </a:lnTo>
                    <a:lnTo>
                      <a:pt x="207" y="0"/>
                    </a:lnTo>
                    <a:lnTo>
                      <a:pt x="207" y="240"/>
                    </a:lnTo>
                    <a:lnTo>
                      <a:pt x="166" y="240"/>
                    </a:lnTo>
                    <a:lnTo>
                      <a:pt x="33" y="42"/>
                    </a:lnTo>
                    <a:lnTo>
                      <a:pt x="33" y="42"/>
                    </a:lnTo>
                    <a:lnTo>
                      <a:pt x="33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30"/>
              <p:cNvSpPr>
                <a:spLocks/>
              </p:cNvSpPr>
              <p:nvPr userDrawn="1"/>
            </p:nvSpPr>
            <p:spPr bwMode="auto">
              <a:xfrm>
                <a:off x="10547350" y="4765676"/>
                <a:ext cx="252413" cy="396875"/>
              </a:xfrm>
              <a:custGeom>
                <a:avLst/>
                <a:gdLst>
                  <a:gd name="T0" fmla="*/ 89 w 159"/>
                  <a:gd name="T1" fmla="*/ 0 h 250"/>
                  <a:gd name="T2" fmla="*/ 114 w 159"/>
                  <a:gd name="T3" fmla="*/ 3 h 250"/>
                  <a:gd name="T4" fmla="*/ 138 w 159"/>
                  <a:gd name="T5" fmla="*/ 10 h 250"/>
                  <a:gd name="T6" fmla="*/ 156 w 159"/>
                  <a:gd name="T7" fmla="*/ 26 h 250"/>
                  <a:gd name="T8" fmla="*/ 131 w 159"/>
                  <a:gd name="T9" fmla="*/ 52 h 250"/>
                  <a:gd name="T10" fmla="*/ 114 w 159"/>
                  <a:gd name="T11" fmla="*/ 35 h 250"/>
                  <a:gd name="T12" fmla="*/ 89 w 159"/>
                  <a:gd name="T13" fmla="*/ 31 h 250"/>
                  <a:gd name="T14" fmla="*/ 66 w 159"/>
                  <a:gd name="T15" fmla="*/ 33 h 250"/>
                  <a:gd name="T16" fmla="*/ 52 w 159"/>
                  <a:gd name="T17" fmla="*/ 42 h 250"/>
                  <a:gd name="T18" fmla="*/ 45 w 159"/>
                  <a:gd name="T19" fmla="*/ 54 h 250"/>
                  <a:gd name="T20" fmla="*/ 42 w 159"/>
                  <a:gd name="T21" fmla="*/ 66 h 250"/>
                  <a:gd name="T22" fmla="*/ 47 w 159"/>
                  <a:gd name="T23" fmla="*/ 84 h 250"/>
                  <a:gd name="T24" fmla="*/ 56 w 159"/>
                  <a:gd name="T25" fmla="*/ 94 h 250"/>
                  <a:gd name="T26" fmla="*/ 73 w 159"/>
                  <a:gd name="T27" fmla="*/ 103 h 250"/>
                  <a:gd name="T28" fmla="*/ 91 w 159"/>
                  <a:gd name="T29" fmla="*/ 110 h 250"/>
                  <a:gd name="T30" fmla="*/ 110 w 159"/>
                  <a:gd name="T31" fmla="*/ 115 h 250"/>
                  <a:gd name="T32" fmla="*/ 128 w 159"/>
                  <a:gd name="T33" fmla="*/ 124 h 250"/>
                  <a:gd name="T34" fmla="*/ 145 w 159"/>
                  <a:gd name="T35" fmla="*/ 136 h 250"/>
                  <a:gd name="T36" fmla="*/ 156 w 159"/>
                  <a:gd name="T37" fmla="*/ 152 h 250"/>
                  <a:gd name="T38" fmla="*/ 159 w 159"/>
                  <a:gd name="T39" fmla="*/ 178 h 250"/>
                  <a:gd name="T40" fmla="*/ 156 w 159"/>
                  <a:gd name="T41" fmla="*/ 203 h 250"/>
                  <a:gd name="T42" fmla="*/ 145 w 159"/>
                  <a:gd name="T43" fmla="*/ 222 h 250"/>
                  <a:gd name="T44" fmla="*/ 126 w 159"/>
                  <a:gd name="T45" fmla="*/ 238 h 250"/>
                  <a:gd name="T46" fmla="*/ 103 w 159"/>
                  <a:gd name="T47" fmla="*/ 248 h 250"/>
                  <a:gd name="T48" fmla="*/ 77 w 159"/>
                  <a:gd name="T49" fmla="*/ 250 h 250"/>
                  <a:gd name="T50" fmla="*/ 47 w 159"/>
                  <a:gd name="T51" fmla="*/ 248 h 250"/>
                  <a:gd name="T52" fmla="*/ 21 w 159"/>
                  <a:gd name="T53" fmla="*/ 236 h 250"/>
                  <a:gd name="T54" fmla="*/ 0 w 159"/>
                  <a:gd name="T55" fmla="*/ 217 h 250"/>
                  <a:gd name="T56" fmla="*/ 26 w 159"/>
                  <a:gd name="T57" fmla="*/ 194 h 250"/>
                  <a:gd name="T58" fmla="*/ 40 w 159"/>
                  <a:gd name="T59" fmla="*/ 210 h 250"/>
                  <a:gd name="T60" fmla="*/ 59 w 159"/>
                  <a:gd name="T61" fmla="*/ 217 h 250"/>
                  <a:gd name="T62" fmla="*/ 77 w 159"/>
                  <a:gd name="T63" fmla="*/ 220 h 250"/>
                  <a:gd name="T64" fmla="*/ 93 w 159"/>
                  <a:gd name="T65" fmla="*/ 217 h 250"/>
                  <a:gd name="T66" fmla="*/ 110 w 159"/>
                  <a:gd name="T67" fmla="*/ 210 h 250"/>
                  <a:gd name="T68" fmla="*/ 121 w 159"/>
                  <a:gd name="T69" fmla="*/ 199 h 250"/>
                  <a:gd name="T70" fmla="*/ 126 w 159"/>
                  <a:gd name="T71" fmla="*/ 180 h 250"/>
                  <a:gd name="T72" fmla="*/ 121 w 159"/>
                  <a:gd name="T73" fmla="*/ 166 h 250"/>
                  <a:gd name="T74" fmla="*/ 110 w 159"/>
                  <a:gd name="T75" fmla="*/ 154 h 250"/>
                  <a:gd name="T76" fmla="*/ 96 w 159"/>
                  <a:gd name="T77" fmla="*/ 147 h 250"/>
                  <a:gd name="T78" fmla="*/ 77 w 159"/>
                  <a:gd name="T79" fmla="*/ 140 h 250"/>
                  <a:gd name="T80" fmla="*/ 56 w 159"/>
                  <a:gd name="T81" fmla="*/ 133 h 250"/>
                  <a:gd name="T82" fmla="*/ 38 w 159"/>
                  <a:gd name="T83" fmla="*/ 126 h 250"/>
                  <a:gd name="T84" fmla="*/ 21 w 159"/>
                  <a:gd name="T85" fmla="*/ 112 h 250"/>
                  <a:gd name="T86" fmla="*/ 12 w 159"/>
                  <a:gd name="T87" fmla="*/ 94 h 250"/>
                  <a:gd name="T88" fmla="*/ 7 w 159"/>
                  <a:gd name="T89" fmla="*/ 66 h 250"/>
                  <a:gd name="T90" fmla="*/ 10 w 159"/>
                  <a:gd name="T91" fmla="*/ 49 h 250"/>
                  <a:gd name="T92" fmla="*/ 19 w 159"/>
                  <a:gd name="T93" fmla="*/ 31 h 250"/>
                  <a:gd name="T94" fmla="*/ 35 w 159"/>
                  <a:gd name="T95" fmla="*/ 14 h 250"/>
                  <a:gd name="T96" fmla="*/ 59 w 159"/>
                  <a:gd name="T97" fmla="*/ 3 h 250"/>
                  <a:gd name="T98" fmla="*/ 89 w 159"/>
                  <a:gd name="T99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9" h="250">
                    <a:moveTo>
                      <a:pt x="89" y="0"/>
                    </a:moveTo>
                    <a:lnTo>
                      <a:pt x="114" y="3"/>
                    </a:lnTo>
                    <a:lnTo>
                      <a:pt x="138" y="10"/>
                    </a:lnTo>
                    <a:lnTo>
                      <a:pt x="156" y="26"/>
                    </a:lnTo>
                    <a:lnTo>
                      <a:pt x="131" y="52"/>
                    </a:lnTo>
                    <a:lnTo>
                      <a:pt x="114" y="35"/>
                    </a:lnTo>
                    <a:lnTo>
                      <a:pt x="89" y="31"/>
                    </a:lnTo>
                    <a:lnTo>
                      <a:pt x="66" y="33"/>
                    </a:lnTo>
                    <a:lnTo>
                      <a:pt x="52" y="42"/>
                    </a:lnTo>
                    <a:lnTo>
                      <a:pt x="45" y="54"/>
                    </a:lnTo>
                    <a:lnTo>
                      <a:pt x="42" y="66"/>
                    </a:lnTo>
                    <a:lnTo>
                      <a:pt x="47" y="84"/>
                    </a:lnTo>
                    <a:lnTo>
                      <a:pt x="56" y="94"/>
                    </a:lnTo>
                    <a:lnTo>
                      <a:pt x="73" y="103"/>
                    </a:lnTo>
                    <a:lnTo>
                      <a:pt x="91" y="110"/>
                    </a:lnTo>
                    <a:lnTo>
                      <a:pt x="110" y="115"/>
                    </a:lnTo>
                    <a:lnTo>
                      <a:pt x="128" y="124"/>
                    </a:lnTo>
                    <a:lnTo>
                      <a:pt x="145" y="136"/>
                    </a:lnTo>
                    <a:lnTo>
                      <a:pt x="156" y="152"/>
                    </a:lnTo>
                    <a:lnTo>
                      <a:pt x="159" y="178"/>
                    </a:lnTo>
                    <a:lnTo>
                      <a:pt x="156" y="203"/>
                    </a:lnTo>
                    <a:lnTo>
                      <a:pt x="145" y="222"/>
                    </a:lnTo>
                    <a:lnTo>
                      <a:pt x="126" y="238"/>
                    </a:lnTo>
                    <a:lnTo>
                      <a:pt x="103" y="248"/>
                    </a:lnTo>
                    <a:lnTo>
                      <a:pt x="77" y="250"/>
                    </a:lnTo>
                    <a:lnTo>
                      <a:pt x="47" y="248"/>
                    </a:lnTo>
                    <a:lnTo>
                      <a:pt x="21" y="236"/>
                    </a:lnTo>
                    <a:lnTo>
                      <a:pt x="0" y="217"/>
                    </a:lnTo>
                    <a:lnTo>
                      <a:pt x="26" y="194"/>
                    </a:lnTo>
                    <a:lnTo>
                      <a:pt x="40" y="210"/>
                    </a:lnTo>
                    <a:lnTo>
                      <a:pt x="59" y="217"/>
                    </a:lnTo>
                    <a:lnTo>
                      <a:pt x="77" y="220"/>
                    </a:lnTo>
                    <a:lnTo>
                      <a:pt x="93" y="217"/>
                    </a:lnTo>
                    <a:lnTo>
                      <a:pt x="110" y="210"/>
                    </a:lnTo>
                    <a:lnTo>
                      <a:pt x="121" y="199"/>
                    </a:lnTo>
                    <a:lnTo>
                      <a:pt x="126" y="180"/>
                    </a:lnTo>
                    <a:lnTo>
                      <a:pt x="121" y="166"/>
                    </a:lnTo>
                    <a:lnTo>
                      <a:pt x="110" y="154"/>
                    </a:lnTo>
                    <a:lnTo>
                      <a:pt x="96" y="147"/>
                    </a:lnTo>
                    <a:lnTo>
                      <a:pt x="77" y="140"/>
                    </a:lnTo>
                    <a:lnTo>
                      <a:pt x="56" y="133"/>
                    </a:lnTo>
                    <a:lnTo>
                      <a:pt x="38" y="126"/>
                    </a:lnTo>
                    <a:lnTo>
                      <a:pt x="21" y="112"/>
                    </a:lnTo>
                    <a:lnTo>
                      <a:pt x="12" y="94"/>
                    </a:lnTo>
                    <a:lnTo>
                      <a:pt x="7" y="66"/>
                    </a:lnTo>
                    <a:lnTo>
                      <a:pt x="10" y="49"/>
                    </a:lnTo>
                    <a:lnTo>
                      <a:pt x="19" y="31"/>
                    </a:lnTo>
                    <a:lnTo>
                      <a:pt x="35" y="14"/>
                    </a:lnTo>
                    <a:lnTo>
                      <a:pt x="59" y="3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31"/>
              <p:cNvSpPr>
                <a:spLocks/>
              </p:cNvSpPr>
              <p:nvPr userDrawn="1"/>
            </p:nvSpPr>
            <p:spPr bwMode="auto">
              <a:xfrm>
                <a:off x="4743450" y="5280026"/>
                <a:ext cx="239713" cy="382588"/>
              </a:xfrm>
              <a:custGeom>
                <a:avLst/>
                <a:gdLst>
                  <a:gd name="T0" fmla="*/ 0 w 151"/>
                  <a:gd name="T1" fmla="*/ 0 h 241"/>
                  <a:gd name="T2" fmla="*/ 151 w 151"/>
                  <a:gd name="T3" fmla="*/ 0 h 241"/>
                  <a:gd name="T4" fmla="*/ 151 w 151"/>
                  <a:gd name="T5" fmla="*/ 31 h 241"/>
                  <a:gd name="T6" fmla="*/ 33 w 151"/>
                  <a:gd name="T7" fmla="*/ 31 h 241"/>
                  <a:gd name="T8" fmla="*/ 33 w 151"/>
                  <a:gd name="T9" fmla="*/ 105 h 241"/>
                  <a:gd name="T10" fmla="*/ 142 w 151"/>
                  <a:gd name="T11" fmla="*/ 105 h 241"/>
                  <a:gd name="T12" fmla="*/ 142 w 151"/>
                  <a:gd name="T13" fmla="*/ 136 h 241"/>
                  <a:gd name="T14" fmla="*/ 33 w 151"/>
                  <a:gd name="T15" fmla="*/ 136 h 241"/>
                  <a:gd name="T16" fmla="*/ 33 w 151"/>
                  <a:gd name="T17" fmla="*/ 241 h 241"/>
                  <a:gd name="T18" fmla="*/ 0 w 151"/>
                  <a:gd name="T19" fmla="*/ 241 h 241"/>
                  <a:gd name="T20" fmla="*/ 0 w 151"/>
                  <a:gd name="T21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1" h="241">
                    <a:moveTo>
                      <a:pt x="0" y="0"/>
                    </a:moveTo>
                    <a:lnTo>
                      <a:pt x="151" y="0"/>
                    </a:lnTo>
                    <a:lnTo>
                      <a:pt x="151" y="31"/>
                    </a:lnTo>
                    <a:lnTo>
                      <a:pt x="33" y="31"/>
                    </a:lnTo>
                    <a:lnTo>
                      <a:pt x="33" y="105"/>
                    </a:lnTo>
                    <a:lnTo>
                      <a:pt x="142" y="105"/>
                    </a:lnTo>
                    <a:lnTo>
                      <a:pt x="142" y="136"/>
                    </a:lnTo>
                    <a:lnTo>
                      <a:pt x="33" y="136"/>
                    </a:lnTo>
                    <a:lnTo>
                      <a:pt x="33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2"/>
              <p:cNvSpPr>
                <a:spLocks noEditPoints="1"/>
              </p:cNvSpPr>
              <p:nvPr userDrawn="1"/>
            </p:nvSpPr>
            <p:spPr bwMode="auto">
              <a:xfrm>
                <a:off x="5021263" y="5268913"/>
                <a:ext cx="395288" cy="400050"/>
              </a:xfrm>
              <a:custGeom>
                <a:avLst/>
                <a:gdLst>
                  <a:gd name="T0" fmla="*/ 125 w 249"/>
                  <a:gd name="T1" fmla="*/ 33 h 252"/>
                  <a:gd name="T2" fmla="*/ 95 w 249"/>
                  <a:gd name="T3" fmla="*/ 38 h 252"/>
                  <a:gd name="T4" fmla="*/ 70 w 249"/>
                  <a:gd name="T5" fmla="*/ 49 h 252"/>
                  <a:gd name="T6" fmla="*/ 51 w 249"/>
                  <a:gd name="T7" fmla="*/ 70 h 252"/>
                  <a:gd name="T8" fmla="*/ 39 w 249"/>
                  <a:gd name="T9" fmla="*/ 98 h 252"/>
                  <a:gd name="T10" fmla="*/ 35 w 249"/>
                  <a:gd name="T11" fmla="*/ 126 h 252"/>
                  <a:gd name="T12" fmla="*/ 39 w 249"/>
                  <a:gd name="T13" fmla="*/ 157 h 252"/>
                  <a:gd name="T14" fmla="*/ 51 w 249"/>
                  <a:gd name="T15" fmla="*/ 182 h 252"/>
                  <a:gd name="T16" fmla="*/ 70 w 249"/>
                  <a:gd name="T17" fmla="*/ 203 h 252"/>
                  <a:gd name="T18" fmla="*/ 95 w 249"/>
                  <a:gd name="T19" fmla="*/ 217 h 252"/>
                  <a:gd name="T20" fmla="*/ 125 w 249"/>
                  <a:gd name="T21" fmla="*/ 222 h 252"/>
                  <a:gd name="T22" fmla="*/ 156 w 249"/>
                  <a:gd name="T23" fmla="*/ 217 h 252"/>
                  <a:gd name="T24" fmla="*/ 179 w 249"/>
                  <a:gd name="T25" fmla="*/ 203 h 252"/>
                  <a:gd name="T26" fmla="*/ 200 w 249"/>
                  <a:gd name="T27" fmla="*/ 182 h 252"/>
                  <a:gd name="T28" fmla="*/ 212 w 249"/>
                  <a:gd name="T29" fmla="*/ 157 h 252"/>
                  <a:gd name="T30" fmla="*/ 214 w 249"/>
                  <a:gd name="T31" fmla="*/ 126 h 252"/>
                  <a:gd name="T32" fmla="*/ 212 w 249"/>
                  <a:gd name="T33" fmla="*/ 98 h 252"/>
                  <a:gd name="T34" fmla="*/ 200 w 249"/>
                  <a:gd name="T35" fmla="*/ 70 h 252"/>
                  <a:gd name="T36" fmla="*/ 179 w 249"/>
                  <a:gd name="T37" fmla="*/ 49 h 252"/>
                  <a:gd name="T38" fmla="*/ 156 w 249"/>
                  <a:gd name="T39" fmla="*/ 38 h 252"/>
                  <a:gd name="T40" fmla="*/ 125 w 249"/>
                  <a:gd name="T41" fmla="*/ 33 h 252"/>
                  <a:gd name="T42" fmla="*/ 125 w 249"/>
                  <a:gd name="T43" fmla="*/ 0 h 252"/>
                  <a:gd name="T44" fmla="*/ 165 w 249"/>
                  <a:gd name="T45" fmla="*/ 7 h 252"/>
                  <a:gd name="T46" fmla="*/ 200 w 249"/>
                  <a:gd name="T47" fmla="*/ 26 h 252"/>
                  <a:gd name="T48" fmla="*/ 226 w 249"/>
                  <a:gd name="T49" fmla="*/ 52 h 252"/>
                  <a:gd name="T50" fmla="*/ 244 w 249"/>
                  <a:gd name="T51" fmla="*/ 87 h 252"/>
                  <a:gd name="T52" fmla="*/ 249 w 249"/>
                  <a:gd name="T53" fmla="*/ 126 h 252"/>
                  <a:gd name="T54" fmla="*/ 244 w 249"/>
                  <a:gd name="T55" fmla="*/ 168 h 252"/>
                  <a:gd name="T56" fmla="*/ 226 w 249"/>
                  <a:gd name="T57" fmla="*/ 203 h 252"/>
                  <a:gd name="T58" fmla="*/ 200 w 249"/>
                  <a:gd name="T59" fmla="*/ 229 h 252"/>
                  <a:gd name="T60" fmla="*/ 165 w 249"/>
                  <a:gd name="T61" fmla="*/ 248 h 252"/>
                  <a:gd name="T62" fmla="*/ 125 w 249"/>
                  <a:gd name="T63" fmla="*/ 252 h 252"/>
                  <a:gd name="T64" fmla="*/ 84 w 249"/>
                  <a:gd name="T65" fmla="*/ 248 h 252"/>
                  <a:gd name="T66" fmla="*/ 49 w 249"/>
                  <a:gd name="T67" fmla="*/ 229 h 252"/>
                  <a:gd name="T68" fmla="*/ 23 w 249"/>
                  <a:gd name="T69" fmla="*/ 203 h 252"/>
                  <a:gd name="T70" fmla="*/ 7 w 249"/>
                  <a:gd name="T71" fmla="*/ 168 h 252"/>
                  <a:gd name="T72" fmla="*/ 0 w 249"/>
                  <a:gd name="T73" fmla="*/ 126 h 252"/>
                  <a:gd name="T74" fmla="*/ 7 w 249"/>
                  <a:gd name="T75" fmla="*/ 87 h 252"/>
                  <a:gd name="T76" fmla="*/ 23 w 249"/>
                  <a:gd name="T77" fmla="*/ 52 h 252"/>
                  <a:gd name="T78" fmla="*/ 49 w 249"/>
                  <a:gd name="T79" fmla="*/ 26 h 252"/>
                  <a:gd name="T80" fmla="*/ 84 w 249"/>
                  <a:gd name="T81" fmla="*/ 7 h 252"/>
                  <a:gd name="T82" fmla="*/ 125 w 249"/>
                  <a:gd name="T83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9" h="252">
                    <a:moveTo>
                      <a:pt x="125" y="33"/>
                    </a:moveTo>
                    <a:lnTo>
                      <a:pt x="95" y="38"/>
                    </a:lnTo>
                    <a:lnTo>
                      <a:pt x="70" y="49"/>
                    </a:lnTo>
                    <a:lnTo>
                      <a:pt x="51" y="70"/>
                    </a:lnTo>
                    <a:lnTo>
                      <a:pt x="39" y="98"/>
                    </a:lnTo>
                    <a:lnTo>
                      <a:pt x="35" y="126"/>
                    </a:lnTo>
                    <a:lnTo>
                      <a:pt x="39" y="157"/>
                    </a:lnTo>
                    <a:lnTo>
                      <a:pt x="51" y="182"/>
                    </a:lnTo>
                    <a:lnTo>
                      <a:pt x="70" y="203"/>
                    </a:lnTo>
                    <a:lnTo>
                      <a:pt x="95" y="217"/>
                    </a:lnTo>
                    <a:lnTo>
                      <a:pt x="125" y="222"/>
                    </a:lnTo>
                    <a:lnTo>
                      <a:pt x="156" y="217"/>
                    </a:lnTo>
                    <a:lnTo>
                      <a:pt x="179" y="203"/>
                    </a:lnTo>
                    <a:lnTo>
                      <a:pt x="200" y="182"/>
                    </a:lnTo>
                    <a:lnTo>
                      <a:pt x="212" y="157"/>
                    </a:lnTo>
                    <a:lnTo>
                      <a:pt x="214" y="126"/>
                    </a:lnTo>
                    <a:lnTo>
                      <a:pt x="212" y="98"/>
                    </a:lnTo>
                    <a:lnTo>
                      <a:pt x="200" y="70"/>
                    </a:lnTo>
                    <a:lnTo>
                      <a:pt x="179" y="49"/>
                    </a:lnTo>
                    <a:lnTo>
                      <a:pt x="156" y="38"/>
                    </a:lnTo>
                    <a:lnTo>
                      <a:pt x="125" y="33"/>
                    </a:lnTo>
                    <a:close/>
                    <a:moveTo>
                      <a:pt x="125" y="0"/>
                    </a:moveTo>
                    <a:lnTo>
                      <a:pt x="165" y="7"/>
                    </a:lnTo>
                    <a:lnTo>
                      <a:pt x="200" y="26"/>
                    </a:lnTo>
                    <a:lnTo>
                      <a:pt x="226" y="52"/>
                    </a:lnTo>
                    <a:lnTo>
                      <a:pt x="244" y="87"/>
                    </a:lnTo>
                    <a:lnTo>
                      <a:pt x="249" y="126"/>
                    </a:lnTo>
                    <a:lnTo>
                      <a:pt x="244" y="168"/>
                    </a:lnTo>
                    <a:lnTo>
                      <a:pt x="226" y="203"/>
                    </a:lnTo>
                    <a:lnTo>
                      <a:pt x="200" y="229"/>
                    </a:lnTo>
                    <a:lnTo>
                      <a:pt x="165" y="248"/>
                    </a:lnTo>
                    <a:lnTo>
                      <a:pt x="125" y="252"/>
                    </a:lnTo>
                    <a:lnTo>
                      <a:pt x="84" y="248"/>
                    </a:lnTo>
                    <a:lnTo>
                      <a:pt x="49" y="229"/>
                    </a:lnTo>
                    <a:lnTo>
                      <a:pt x="23" y="203"/>
                    </a:lnTo>
                    <a:lnTo>
                      <a:pt x="7" y="168"/>
                    </a:lnTo>
                    <a:lnTo>
                      <a:pt x="0" y="126"/>
                    </a:lnTo>
                    <a:lnTo>
                      <a:pt x="7" y="87"/>
                    </a:lnTo>
                    <a:lnTo>
                      <a:pt x="23" y="52"/>
                    </a:lnTo>
                    <a:lnTo>
                      <a:pt x="49" y="26"/>
                    </a:lnTo>
                    <a:lnTo>
                      <a:pt x="84" y="7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33"/>
              <p:cNvSpPr>
                <a:spLocks noEditPoints="1"/>
              </p:cNvSpPr>
              <p:nvPr userDrawn="1"/>
            </p:nvSpPr>
            <p:spPr bwMode="auto">
              <a:xfrm>
                <a:off x="5483225" y="5280026"/>
                <a:ext cx="269875" cy="382588"/>
              </a:xfrm>
              <a:custGeom>
                <a:avLst/>
                <a:gdLst>
                  <a:gd name="T0" fmla="*/ 32 w 170"/>
                  <a:gd name="T1" fmla="*/ 28 h 241"/>
                  <a:gd name="T2" fmla="*/ 32 w 170"/>
                  <a:gd name="T3" fmla="*/ 105 h 241"/>
                  <a:gd name="T4" fmla="*/ 74 w 170"/>
                  <a:gd name="T5" fmla="*/ 105 h 241"/>
                  <a:gd name="T6" fmla="*/ 90 w 170"/>
                  <a:gd name="T7" fmla="*/ 105 h 241"/>
                  <a:gd name="T8" fmla="*/ 104 w 170"/>
                  <a:gd name="T9" fmla="*/ 101 h 241"/>
                  <a:gd name="T10" fmla="*/ 116 w 170"/>
                  <a:gd name="T11" fmla="*/ 96 h 241"/>
                  <a:gd name="T12" fmla="*/ 123 w 170"/>
                  <a:gd name="T13" fmla="*/ 84 h 241"/>
                  <a:gd name="T14" fmla="*/ 125 w 170"/>
                  <a:gd name="T15" fmla="*/ 68 h 241"/>
                  <a:gd name="T16" fmla="*/ 123 w 170"/>
                  <a:gd name="T17" fmla="*/ 52 h 241"/>
                  <a:gd name="T18" fmla="*/ 116 w 170"/>
                  <a:gd name="T19" fmla="*/ 40 h 241"/>
                  <a:gd name="T20" fmla="*/ 104 w 170"/>
                  <a:gd name="T21" fmla="*/ 33 h 241"/>
                  <a:gd name="T22" fmla="*/ 90 w 170"/>
                  <a:gd name="T23" fmla="*/ 31 h 241"/>
                  <a:gd name="T24" fmla="*/ 74 w 170"/>
                  <a:gd name="T25" fmla="*/ 28 h 241"/>
                  <a:gd name="T26" fmla="*/ 32 w 170"/>
                  <a:gd name="T27" fmla="*/ 28 h 241"/>
                  <a:gd name="T28" fmla="*/ 0 w 170"/>
                  <a:gd name="T29" fmla="*/ 0 h 241"/>
                  <a:gd name="T30" fmla="*/ 83 w 170"/>
                  <a:gd name="T31" fmla="*/ 0 h 241"/>
                  <a:gd name="T32" fmla="*/ 111 w 170"/>
                  <a:gd name="T33" fmla="*/ 3 h 241"/>
                  <a:gd name="T34" fmla="*/ 130 w 170"/>
                  <a:gd name="T35" fmla="*/ 12 h 241"/>
                  <a:gd name="T36" fmla="*/ 144 w 170"/>
                  <a:gd name="T37" fmla="*/ 24 h 241"/>
                  <a:gd name="T38" fmla="*/ 153 w 170"/>
                  <a:gd name="T39" fmla="*/ 38 h 241"/>
                  <a:gd name="T40" fmla="*/ 158 w 170"/>
                  <a:gd name="T41" fmla="*/ 52 h 241"/>
                  <a:gd name="T42" fmla="*/ 160 w 170"/>
                  <a:gd name="T43" fmla="*/ 68 h 241"/>
                  <a:gd name="T44" fmla="*/ 156 w 170"/>
                  <a:gd name="T45" fmla="*/ 89 h 241"/>
                  <a:gd name="T46" fmla="*/ 144 w 170"/>
                  <a:gd name="T47" fmla="*/ 110 h 241"/>
                  <a:gd name="T48" fmla="*/ 125 w 170"/>
                  <a:gd name="T49" fmla="*/ 124 h 241"/>
                  <a:gd name="T50" fmla="*/ 102 w 170"/>
                  <a:gd name="T51" fmla="*/ 131 h 241"/>
                  <a:gd name="T52" fmla="*/ 170 w 170"/>
                  <a:gd name="T53" fmla="*/ 241 h 241"/>
                  <a:gd name="T54" fmla="*/ 130 w 170"/>
                  <a:gd name="T55" fmla="*/ 241 h 241"/>
                  <a:gd name="T56" fmla="*/ 69 w 170"/>
                  <a:gd name="T57" fmla="*/ 133 h 241"/>
                  <a:gd name="T58" fmla="*/ 32 w 170"/>
                  <a:gd name="T59" fmla="*/ 133 h 241"/>
                  <a:gd name="T60" fmla="*/ 32 w 170"/>
                  <a:gd name="T61" fmla="*/ 241 h 241"/>
                  <a:gd name="T62" fmla="*/ 0 w 170"/>
                  <a:gd name="T63" fmla="*/ 241 h 241"/>
                  <a:gd name="T64" fmla="*/ 0 w 170"/>
                  <a:gd name="T6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0" h="241">
                    <a:moveTo>
                      <a:pt x="32" y="28"/>
                    </a:moveTo>
                    <a:lnTo>
                      <a:pt x="32" y="105"/>
                    </a:lnTo>
                    <a:lnTo>
                      <a:pt x="74" y="105"/>
                    </a:lnTo>
                    <a:lnTo>
                      <a:pt x="90" y="105"/>
                    </a:lnTo>
                    <a:lnTo>
                      <a:pt x="104" y="101"/>
                    </a:lnTo>
                    <a:lnTo>
                      <a:pt x="116" y="96"/>
                    </a:lnTo>
                    <a:lnTo>
                      <a:pt x="123" y="84"/>
                    </a:lnTo>
                    <a:lnTo>
                      <a:pt x="125" y="68"/>
                    </a:lnTo>
                    <a:lnTo>
                      <a:pt x="123" y="52"/>
                    </a:lnTo>
                    <a:lnTo>
                      <a:pt x="116" y="40"/>
                    </a:lnTo>
                    <a:lnTo>
                      <a:pt x="104" y="33"/>
                    </a:lnTo>
                    <a:lnTo>
                      <a:pt x="90" y="31"/>
                    </a:lnTo>
                    <a:lnTo>
                      <a:pt x="74" y="28"/>
                    </a:lnTo>
                    <a:lnTo>
                      <a:pt x="32" y="28"/>
                    </a:lnTo>
                    <a:close/>
                    <a:moveTo>
                      <a:pt x="0" y="0"/>
                    </a:moveTo>
                    <a:lnTo>
                      <a:pt x="83" y="0"/>
                    </a:lnTo>
                    <a:lnTo>
                      <a:pt x="111" y="3"/>
                    </a:lnTo>
                    <a:lnTo>
                      <a:pt x="130" y="12"/>
                    </a:lnTo>
                    <a:lnTo>
                      <a:pt x="144" y="24"/>
                    </a:lnTo>
                    <a:lnTo>
                      <a:pt x="153" y="38"/>
                    </a:lnTo>
                    <a:lnTo>
                      <a:pt x="158" y="52"/>
                    </a:lnTo>
                    <a:lnTo>
                      <a:pt x="160" y="68"/>
                    </a:lnTo>
                    <a:lnTo>
                      <a:pt x="156" y="89"/>
                    </a:lnTo>
                    <a:lnTo>
                      <a:pt x="144" y="110"/>
                    </a:lnTo>
                    <a:lnTo>
                      <a:pt x="125" y="124"/>
                    </a:lnTo>
                    <a:lnTo>
                      <a:pt x="102" y="131"/>
                    </a:lnTo>
                    <a:lnTo>
                      <a:pt x="170" y="241"/>
                    </a:lnTo>
                    <a:lnTo>
                      <a:pt x="130" y="241"/>
                    </a:lnTo>
                    <a:lnTo>
                      <a:pt x="69" y="133"/>
                    </a:lnTo>
                    <a:lnTo>
                      <a:pt x="32" y="133"/>
                    </a:lnTo>
                    <a:lnTo>
                      <a:pt x="32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34"/>
              <p:cNvSpPr>
                <a:spLocks noEditPoints="1"/>
              </p:cNvSpPr>
              <p:nvPr userDrawn="1"/>
            </p:nvSpPr>
            <p:spPr bwMode="auto">
              <a:xfrm>
                <a:off x="5895975" y="5280026"/>
                <a:ext cx="373063" cy="382588"/>
              </a:xfrm>
              <a:custGeom>
                <a:avLst/>
                <a:gdLst>
                  <a:gd name="T0" fmla="*/ 117 w 235"/>
                  <a:gd name="T1" fmla="*/ 42 h 241"/>
                  <a:gd name="T2" fmla="*/ 72 w 235"/>
                  <a:gd name="T3" fmla="*/ 152 h 241"/>
                  <a:gd name="T4" fmla="*/ 163 w 235"/>
                  <a:gd name="T5" fmla="*/ 152 h 241"/>
                  <a:gd name="T6" fmla="*/ 119 w 235"/>
                  <a:gd name="T7" fmla="*/ 42 h 241"/>
                  <a:gd name="T8" fmla="*/ 117 w 235"/>
                  <a:gd name="T9" fmla="*/ 42 h 241"/>
                  <a:gd name="T10" fmla="*/ 105 w 235"/>
                  <a:gd name="T11" fmla="*/ 0 h 241"/>
                  <a:gd name="T12" fmla="*/ 135 w 235"/>
                  <a:gd name="T13" fmla="*/ 0 h 241"/>
                  <a:gd name="T14" fmla="*/ 235 w 235"/>
                  <a:gd name="T15" fmla="*/ 241 h 241"/>
                  <a:gd name="T16" fmla="*/ 198 w 235"/>
                  <a:gd name="T17" fmla="*/ 241 h 241"/>
                  <a:gd name="T18" fmla="*/ 175 w 235"/>
                  <a:gd name="T19" fmla="*/ 180 h 241"/>
                  <a:gd name="T20" fmla="*/ 61 w 235"/>
                  <a:gd name="T21" fmla="*/ 180 h 241"/>
                  <a:gd name="T22" fmla="*/ 38 w 235"/>
                  <a:gd name="T23" fmla="*/ 241 h 241"/>
                  <a:gd name="T24" fmla="*/ 0 w 235"/>
                  <a:gd name="T25" fmla="*/ 241 h 241"/>
                  <a:gd name="T26" fmla="*/ 105 w 235"/>
                  <a:gd name="T27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5" h="241">
                    <a:moveTo>
                      <a:pt x="117" y="42"/>
                    </a:moveTo>
                    <a:lnTo>
                      <a:pt x="72" y="152"/>
                    </a:lnTo>
                    <a:lnTo>
                      <a:pt x="163" y="152"/>
                    </a:lnTo>
                    <a:lnTo>
                      <a:pt x="119" y="42"/>
                    </a:lnTo>
                    <a:lnTo>
                      <a:pt x="117" y="42"/>
                    </a:lnTo>
                    <a:close/>
                    <a:moveTo>
                      <a:pt x="105" y="0"/>
                    </a:moveTo>
                    <a:lnTo>
                      <a:pt x="135" y="0"/>
                    </a:lnTo>
                    <a:lnTo>
                      <a:pt x="235" y="241"/>
                    </a:lnTo>
                    <a:lnTo>
                      <a:pt x="198" y="241"/>
                    </a:lnTo>
                    <a:lnTo>
                      <a:pt x="175" y="180"/>
                    </a:lnTo>
                    <a:lnTo>
                      <a:pt x="61" y="180"/>
                    </a:lnTo>
                    <a:lnTo>
                      <a:pt x="38" y="241"/>
                    </a:lnTo>
                    <a:lnTo>
                      <a:pt x="0" y="241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35"/>
              <p:cNvSpPr>
                <a:spLocks/>
              </p:cNvSpPr>
              <p:nvPr userDrawn="1"/>
            </p:nvSpPr>
            <p:spPr bwMode="auto">
              <a:xfrm>
                <a:off x="6421438" y="5268913"/>
                <a:ext cx="254000" cy="400050"/>
              </a:xfrm>
              <a:custGeom>
                <a:avLst/>
                <a:gdLst>
                  <a:gd name="T0" fmla="*/ 88 w 160"/>
                  <a:gd name="T1" fmla="*/ 0 h 252"/>
                  <a:gd name="T2" fmla="*/ 114 w 160"/>
                  <a:gd name="T3" fmla="*/ 3 h 252"/>
                  <a:gd name="T4" fmla="*/ 137 w 160"/>
                  <a:gd name="T5" fmla="*/ 12 h 252"/>
                  <a:gd name="T6" fmla="*/ 158 w 160"/>
                  <a:gd name="T7" fmla="*/ 28 h 252"/>
                  <a:gd name="T8" fmla="*/ 130 w 160"/>
                  <a:gd name="T9" fmla="*/ 54 h 252"/>
                  <a:gd name="T10" fmla="*/ 114 w 160"/>
                  <a:gd name="T11" fmla="*/ 38 h 252"/>
                  <a:gd name="T12" fmla="*/ 88 w 160"/>
                  <a:gd name="T13" fmla="*/ 33 h 252"/>
                  <a:gd name="T14" fmla="*/ 65 w 160"/>
                  <a:gd name="T15" fmla="*/ 35 h 252"/>
                  <a:gd name="T16" fmla="*/ 51 w 160"/>
                  <a:gd name="T17" fmla="*/ 45 h 252"/>
                  <a:gd name="T18" fmla="*/ 44 w 160"/>
                  <a:gd name="T19" fmla="*/ 56 h 252"/>
                  <a:gd name="T20" fmla="*/ 42 w 160"/>
                  <a:gd name="T21" fmla="*/ 68 h 252"/>
                  <a:gd name="T22" fmla="*/ 46 w 160"/>
                  <a:gd name="T23" fmla="*/ 84 h 252"/>
                  <a:gd name="T24" fmla="*/ 56 w 160"/>
                  <a:gd name="T25" fmla="*/ 96 h 252"/>
                  <a:gd name="T26" fmla="*/ 72 w 160"/>
                  <a:gd name="T27" fmla="*/ 105 h 252"/>
                  <a:gd name="T28" fmla="*/ 91 w 160"/>
                  <a:gd name="T29" fmla="*/ 110 h 252"/>
                  <a:gd name="T30" fmla="*/ 112 w 160"/>
                  <a:gd name="T31" fmla="*/ 117 h 252"/>
                  <a:gd name="T32" fmla="*/ 130 w 160"/>
                  <a:gd name="T33" fmla="*/ 126 h 252"/>
                  <a:gd name="T34" fmla="*/ 144 w 160"/>
                  <a:gd name="T35" fmla="*/ 138 h 252"/>
                  <a:gd name="T36" fmla="*/ 156 w 160"/>
                  <a:gd name="T37" fmla="*/ 154 h 252"/>
                  <a:gd name="T38" fmla="*/ 160 w 160"/>
                  <a:gd name="T39" fmla="*/ 180 h 252"/>
                  <a:gd name="T40" fmla="*/ 156 w 160"/>
                  <a:gd name="T41" fmla="*/ 203 h 252"/>
                  <a:gd name="T42" fmla="*/ 144 w 160"/>
                  <a:gd name="T43" fmla="*/ 224 h 252"/>
                  <a:gd name="T44" fmla="*/ 125 w 160"/>
                  <a:gd name="T45" fmla="*/ 241 h 252"/>
                  <a:gd name="T46" fmla="*/ 102 w 160"/>
                  <a:gd name="T47" fmla="*/ 250 h 252"/>
                  <a:gd name="T48" fmla="*/ 77 w 160"/>
                  <a:gd name="T49" fmla="*/ 252 h 252"/>
                  <a:gd name="T50" fmla="*/ 46 w 160"/>
                  <a:gd name="T51" fmla="*/ 250 h 252"/>
                  <a:gd name="T52" fmla="*/ 21 w 160"/>
                  <a:gd name="T53" fmla="*/ 238 h 252"/>
                  <a:gd name="T54" fmla="*/ 0 w 160"/>
                  <a:gd name="T55" fmla="*/ 220 h 252"/>
                  <a:gd name="T56" fmla="*/ 28 w 160"/>
                  <a:gd name="T57" fmla="*/ 196 h 252"/>
                  <a:gd name="T58" fmla="*/ 42 w 160"/>
                  <a:gd name="T59" fmla="*/ 210 h 252"/>
                  <a:gd name="T60" fmla="*/ 58 w 160"/>
                  <a:gd name="T61" fmla="*/ 220 h 252"/>
                  <a:gd name="T62" fmla="*/ 77 w 160"/>
                  <a:gd name="T63" fmla="*/ 222 h 252"/>
                  <a:gd name="T64" fmla="*/ 93 w 160"/>
                  <a:gd name="T65" fmla="*/ 220 h 252"/>
                  <a:gd name="T66" fmla="*/ 109 w 160"/>
                  <a:gd name="T67" fmla="*/ 213 h 252"/>
                  <a:gd name="T68" fmla="*/ 121 w 160"/>
                  <a:gd name="T69" fmla="*/ 201 h 252"/>
                  <a:gd name="T70" fmla="*/ 125 w 160"/>
                  <a:gd name="T71" fmla="*/ 182 h 252"/>
                  <a:gd name="T72" fmla="*/ 121 w 160"/>
                  <a:gd name="T73" fmla="*/ 168 h 252"/>
                  <a:gd name="T74" fmla="*/ 109 w 160"/>
                  <a:gd name="T75" fmla="*/ 157 h 252"/>
                  <a:gd name="T76" fmla="*/ 95 w 160"/>
                  <a:gd name="T77" fmla="*/ 150 h 252"/>
                  <a:gd name="T78" fmla="*/ 77 w 160"/>
                  <a:gd name="T79" fmla="*/ 143 h 252"/>
                  <a:gd name="T80" fmla="*/ 56 w 160"/>
                  <a:gd name="T81" fmla="*/ 136 h 252"/>
                  <a:gd name="T82" fmla="*/ 37 w 160"/>
                  <a:gd name="T83" fmla="*/ 126 h 252"/>
                  <a:gd name="T84" fmla="*/ 23 w 160"/>
                  <a:gd name="T85" fmla="*/ 115 h 252"/>
                  <a:gd name="T86" fmla="*/ 11 w 160"/>
                  <a:gd name="T87" fmla="*/ 96 h 252"/>
                  <a:gd name="T88" fmla="*/ 7 w 160"/>
                  <a:gd name="T89" fmla="*/ 68 h 252"/>
                  <a:gd name="T90" fmla="*/ 11 w 160"/>
                  <a:gd name="T91" fmla="*/ 52 h 252"/>
                  <a:gd name="T92" fmla="*/ 18 w 160"/>
                  <a:gd name="T93" fmla="*/ 33 h 252"/>
                  <a:gd name="T94" fmla="*/ 35 w 160"/>
                  <a:gd name="T95" fmla="*/ 17 h 252"/>
                  <a:gd name="T96" fmla="*/ 58 w 160"/>
                  <a:gd name="T97" fmla="*/ 5 h 252"/>
                  <a:gd name="T98" fmla="*/ 88 w 160"/>
                  <a:gd name="T99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60" h="252">
                    <a:moveTo>
                      <a:pt x="88" y="0"/>
                    </a:moveTo>
                    <a:lnTo>
                      <a:pt x="114" y="3"/>
                    </a:lnTo>
                    <a:lnTo>
                      <a:pt x="137" y="12"/>
                    </a:lnTo>
                    <a:lnTo>
                      <a:pt x="158" y="28"/>
                    </a:lnTo>
                    <a:lnTo>
                      <a:pt x="130" y="54"/>
                    </a:lnTo>
                    <a:lnTo>
                      <a:pt x="114" y="38"/>
                    </a:lnTo>
                    <a:lnTo>
                      <a:pt x="88" y="33"/>
                    </a:lnTo>
                    <a:lnTo>
                      <a:pt x="65" y="35"/>
                    </a:lnTo>
                    <a:lnTo>
                      <a:pt x="51" y="45"/>
                    </a:lnTo>
                    <a:lnTo>
                      <a:pt x="44" y="56"/>
                    </a:lnTo>
                    <a:lnTo>
                      <a:pt x="42" y="68"/>
                    </a:lnTo>
                    <a:lnTo>
                      <a:pt x="46" y="84"/>
                    </a:lnTo>
                    <a:lnTo>
                      <a:pt x="56" y="96"/>
                    </a:lnTo>
                    <a:lnTo>
                      <a:pt x="72" y="105"/>
                    </a:lnTo>
                    <a:lnTo>
                      <a:pt x="91" y="110"/>
                    </a:lnTo>
                    <a:lnTo>
                      <a:pt x="112" y="117"/>
                    </a:lnTo>
                    <a:lnTo>
                      <a:pt x="130" y="126"/>
                    </a:lnTo>
                    <a:lnTo>
                      <a:pt x="144" y="138"/>
                    </a:lnTo>
                    <a:lnTo>
                      <a:pt x="156" y="154"/>
                    </a:lnTo>
                    <a:lnTo>
                      <a:pt x="160" y="180"/>
                    </a:lnTo>
                    <a:lnTo>
                      <a:pt x="156" y="203"/>
                    </a:lnTo>
                    <a:lnTo>
                      <a:pt x="144" y="224"/>
                    </a:lnTo>
                    <a:lnTo>
                      <a:pt x="125" y="241"/>
                    </a:lnTo>
                    <a:lnTo>
                      <a:pt x="102" y="250"/>
                    </a:lnTo>
                    <a:lnTo>
                      <a:pt x="77" y="252"/>
                    </a:lnTo>
                    <a:lnTo>
                      <a:pt x="46" y="250"/>
                    </a:lnTo>
                    <a:lnTo>
                      <a:pt x="21" y="238"/>
                    </a:lnTo>
                    <a:lnTo>
                      <a:pt x="0" y="220"/>
                    </a:lnTo>
                    <a:lnTo>
                      <a:pt x="28" y="196"/>
                    </a:lnTo>
                    <a:lnTo>
                      <a:pt x="42" y="210"/>
                    </a:lnTo>
                    <a:lnTo>
                      <a:pt x="58" y="220"/>
                    </a:lnTo>
                    <a:lnTo>
                      <a:pt x="77" y="222"/>
                    </a:lnTo>
                    <a:lnTo>
                      <a:pt x="93" y="220"/>
                    </a:lnTo>
                    <a:lnTo>
                      <a:pt x="109" y="213"/>
                    </a:lnTo>
                    <a:lnTo>
                      <a:pt x="121" y="201"/>
                    </a:lnTo>
                    <a:lnTo>
                      <a:pt x="125" y="182"/>
                    </a:lnTo>
                    <a:lnTo>
                      <a:pt x="121" y="168"/>
                    </a:lnTo>
                    <a:lnTo>
                      <a:pt x="109" y="157"/>
                    </a:lnTo>
                    <a:lnTo>
                      <a:pt x="95" y="150"/>
                    </a:lnTo>
                    <a:lnTo>
                      <a:pt x="77" y="143"/>
                    </a:lnTo>
                    <a:lnTo>
                      <a:pt x="56" y="136"/>
                    </a:lnTo>
                    <a:lnTo>
                      <a:pt x="37" y="126"/>
                    </a:lnTo>
                    <a:lnTo>
                      <a:pt x="23" y="115"/>
                    </a:lnTo>
                    <a:lnTo>
                      <a:pt x="11" y="96"/>
                    </a:lnTo>
                    <a:lnTo>
                      <a:pt x="7" y="68"/>
                    </a:lnTo>
                    <a:lnTo>
                      <a:pt x="11" y="52"/>
                    </a:lnTo>
                    <a:lnTo>
                      <a:pt x="18" y="33"/>
                    </a:lnTo>
                    <a:lnTo>
                      <a:pt x="35" y="17"/>
                    </a:lnTo>
                    <a:lnTo>
                      <a:pt x="58" y="5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6"/>
              <p:cNvSpPr>
                <a:spLocks/>
              </p:cNvSpPr>
              <p:nvPr userDrawn="1"/>
            </p:nvSpPr>
            <p:spPr bwMode="auto">
              <a:xfrm>
                <a:off x="6738938" y="5280026"/>
                <a:ext cx="395288" cy="382588"/>
              </a:xfrm>
              <a:custGeom>
                <a:avLst/>
                <a:gdLst>
                  <a:gd name="T0" fmla="*/ 0 w 249"/>
                  <a:gd name="T1" fmla="*/ 0 h 241"/>
                  <a:gd name="T2" fmla="*/ 49 w 249"/>
                  <a:gd name="T3" fmla="*/ 0 h 241"/>
                  <a:gd name="T4" fmla="*/ 123 w 249"/>
                  <a:gd name="T5" fmla="*/ 182 h 241"/>
                  <a:gd name="T6" fmla="*/ 126 w 249"/>
                  <a:gd name="T7" fmla="*/ 182 h 241"/>
                  <a:gd name="T8" fmla="*/ 200 w 249"/>
                  <a:gd name="T9" fmla="*/ 0 h 241"/>
                  <a:gd name="T10" fmla="*/ 249 w 249"/>
                  <a:gd name="T11" fmla="*/ 0 h 241"/>
                  <a:gd name="T12" fmla="*/ 249 w 249"/>
                  <a:gd name="T13" fmla="*/ 241 h 241"/>
                  <a:gd name="T14" fmla="*/ 216 w 249"/>
                  <a:gd name="T15" fmla="*/ 241 h 241"/>
                  <a:gd name="T16" fmla="*/ 216 w 249"/>
                  <a:gd name="T17" fmla="*/ 42 h 241"/>
                  <a:gd name="T18" fmla="*/ 216 w 249"/>
                  <a:gd name="T19" fmla="*/ 42 h 241"/>
                  <a:gd name="T20" fmla="*/ 135 w 249"/>
                  <a:gd name="T21" fmla="*/ 241 h 241"/>
                  <a:gd name="T22" fmla="*/ 114 w 249"/>
                  <a:gd name="T23" fmla="*/ 241 h 241"/>
                  <a:gd name="T24" fmla="*/ 33 w 249"/>
                  <a:gd name="T25" fmla="*/ 42 h 241"/>
                  <a:gd name="T26" fmla="*/ 33 w 249"/>
                  <a:gd name="T27" fmla="*/ 42 h 241"/>
                  <a:gd name="T28" fmla="*/ 33 w 249"/>
                  <a:gd name="T29" fmla="*/ 241 h 241"/>
                  <a:gd name="T30" fmla="*/ 0 w 249"/>
                  <a:gd name="T31" fmla="*/ 241 h 241"/>
                  <a:gd name="T32" fmla="*/ 0 w 249"/>
                  <a:gd name="T3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9" h="241">
                    <a:moveTo>
                      <a:pt x="0" y="0"/>
                    </a:moveTo>
                    <a:lnTo>
                      <a:pt x="49" y="0"/>
                    </a:lnTo>
                    <a:lnTo>
                      <a:pt x="123" y="182"/>
                    </a:lnTo>
                    <a:lnTo>
                      <a:pt x="126" y="182"/>
                    </a:lnTo>
                    <a:lnTo>
                      <a:pt x="200" y="0"/>
                    </a:lnTo>
                    <a:lnTo>
                      <a:pt x="249" y="0"/>
                    </a:lnTo>
                    <a:lnTo>
                      <a:pt x="249" y="241"/>
                    </a:lnTo>
                    <a:lnTo>
                      <a:pt x="216" y="241"/>
                    </a:lnTo>
                    <a:lnTo>
                      <a:pt x="216" y="42"/>
                    </a:lnTo>
                    <a:lnTo>
                      <a:pt x="216" y="42"/>
                    </a:lnTo>
                    <a:lnTo>
                      <a:pt x="135" y="241"/>
                    </a:lnTo>
                    <a:lnTo>
                      <a:pt x="114" y="241"/>
                    </a:lnTo>
                    <a:lnTo>
                      <a:pt x="33" y="42"/>
                    </a:lnTo>
                    <a:lnTo>
                      <a:pt x="33" y="42"/>
                    </a:lnTo>
                    <a:lnTo>
                      <a:pt x="33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37"/>
              <p:cNvSpPr>
                <a:spLocks noEditPoints="1"/>
              </p:cNvSpPr>
              <p:nvPr userDrawn="1"/>
            </p:nvSpPr>
            <p:spPr bwMode="auto">
              <a:xfrm>
                <a:off x="7170738" y="5280026"/>
                <a:ext cx="377825" cy="382588"/>
              </a:xfrm>
              <a:custGeom>
                <a:avLst/>
                <a:gdLst>
                  <a:gd name="T0" fmla="*/ 119 w 238"/>
                  <a:gd name="T1" fmla="*/ 42 h 241"/>
                  <a:gd name="T2" fmla="*/ 72 w 238"/>
                  <a:gd name="T3" fmla="*/ 152 h 241"/>
                  <a:gd name="T4" fmla="*/ 163 w 238"/>
                  <a:gd name="T5" fmla="*/ 152 h 241"/>
                  <a:gd name="T6" fmla="*/ 119 w 238"/>
                  <a:gd name="T7" fmla="*/ 42 h 241"/>
                  <a:gd name="T8" fmla="*/ 119 w 238"/>
                  <a:gd name="T9" fmla="*/ 42 h 241"/>
                  <a:gd name="T10" fmla="*/ 105 w 238"/>
                  <a:gd name="T11" fmla="*/ 0 h 241"/>
                  <a:gd name="T12" fmla="*/ 135 w 238"/>
                  <a:gd name="T13" fmla="*/ 0 h 241"/>
                  <a:gd name="T14" fmla="*/ 238 w 238"/>
                  <a:gd name="T15" fmla="*/ 241 h 241"/>
                  <a:gd name="T16" fmla="*/ 200 w 238"/>
                  <a:gd name="T17" fmla="*/ 241 h 241"/>
                  <a:gd name="T18" fmla="*/ 175 w 238"/>
                  <a:gd name="T19" fmla="*/ 180 h 241"/>
                  <a:gd name="T20" fmla="*/ 61 w 238"/>
                  <a:gd name="T21" fmla="*/ 180 h 241"/>
                  <a:gd name="T22" fmla="*/ 37 w 238"/>
                  <a:gd name="T23" fmla="*/ 241 h 241"/>
                  <a:gd name="T24" fmla="*/ 0 w 238"/>
                  <a:gd name="T25" fmla="*/ 241 h 241"/>
                  <a:gd name="T26" fmla="*/ 105 w 238"/>
                  <a:gd name="T27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8" h="241">
                    <a:moveTo>
                      <a:pt x="119" y="42"/>
                    </a:moveTo>
                    <a:lnTo>
                      <a:pt x="72" y="152"/>
                    </a:lnTo>
                    <a:lnTo>
                      <a:pt x="163" y="152"/>
                    </a:lnTo>
                    <a:lnTo>
                      <a:pt x="119" y="42"/>
                    </a:lnTo>
                    <a:lnTo>
                      <a:pt x="119" y="42"/>
                    </a:lnTo>
                    <a:close/>
                    <a:moveTo>
                      <a:pt x="105" y="0"/>
                    </a:moveTo>
                    <a:lnTo>
                      <a:pt x="135" y="0"/>
                    </a:lnTo>
                    <a:lnTo>
                      <a:pt x="238" y="241"/>
                    </a:lnTo>
                    <a:lnTo>
                      <a:pt x="200" y="241"/>
                    </a:lnTo>
                    <a:lnTo>
                      <a:pt x="175" y="180"/>
                    </a:lnTo>
                    <a:lnTo>
                      <a:pt x="61" y="180"/>
                    </a:lnTo>
                    <a:lnTo>
                      <a:pt x="37" y="241"/>
                    </a:lnTo>
                    <a:lnTo>
                      <a:pt x="0" y="241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8"/>
              <p:cNvSpPr>
                <a:spLocks noEditPoints="1"/>
              </p:cNvSpPr>
              <p:nvPr userDrawn="1"/>
            </p:nvSpPr>
            <p:spPr bwMode="auto">
              <a:xfrm>
                <a:off x="7588250" y="5280026"/>
                <a:ext cx="269875" cy="382588"/>
              </a:xfrm>
              <a:custGeom>
                <a:avLst/>
                <a:gdLst>
                  <a:gd name="T0" fmla="*/ 33 w 170"/>
                  <a:gd name="T1" fmla="*/ 28 h 241"/>
                  <a:gd name="T2" fmla="*/ 33 w 170"/>
                  <a:gd name="T3" fmla="*/ 105 h 241"/>
                  <a:gd name="T4" fmla="*/ 75 w 170"/>
                  <a:gd name="T5" fmla="*/ 105 h 241"/>
                  <a:gd name="T6" fmla="*/ 91 w 170"/>
                  <a:gd name="T7" fmla="*/ 105 h 241"/>
                  <a:gd name="T8" fmla="*/ 105 w 170"/>
                  <a:gd name="T9" fmla="*/ 101 h 241"/>
                  <a:gd name="T10" fmla="*/ 117 w 170"/>
                  <a:gd name="T11" fmla="*/ 96 h 241"/>
                  <a:gd name="T12" fmla="*/ 124 w 170"/>
                  <a:gd name="T13" fmla="*/ 84 h 241"/>
                  <a:gd name="T14" fmla="*/ 126 w 170"/>
                  <a:gd name="T15" fmla="*/ 68 h 241"/>
                  <a:gd name="T16" fmla="*/ 124 w 170"/>
                  <a:gd name="T17" fmla="*/ 52 h 241"/>
                  <a:gd name="T18" fmla="*/ 117 w 170"/>
                  <a:gd name="T19" fmla="*/ 40 h 241"/>
                  <a:gd name="T20" fmla="*/ 105 w 170"/>
                  <a:gd name="T21" fmla="*/ 33 h 241"/>
                  <a:gd name="T22" fmla="*/ 91 w 170"/>
                  <a:gd name="T23" fmla="*/ 31 h 241"/>
                  <a:gd name="T24" fmla="*/ 75 w 170"/>
                  <a:gd name="T25" fmla="*/ 28 h 241"/>
                  <a:gd name="T26" fmla="*/ 33 w 170"/>
                  <a:gd name="T27" fmla="*/ 28 h 241"/>
                  <a:gd name="T28" fmla="*/ 0 w 170"/>
                  <a:gd name="T29" fmla="*/ 0 h 241"/>
                  <a:gd name="T30" fmla="*/ 84 w 170"/>
                  <a:gd name="T31" fmla="*/ 0 h 241"/>
                  <a:gd name="T32" fmla="*/ 112 w 170"/>
                  <a:gd name="T33" fmla="*/ 3 h 241"/>
                  <a:gd name="T34" fmla="*/ 131 w 170"/>
                  <a:gd name="T35" fmla="*/ 12 h 241"/>
                  <a:gd name="T36" fmla="*/ 145 w 170"/>
                  <a:gd name="T37" fmla="*/ 24 h 241"/>
                  <a:gd name="T38" fmla="*/ 154 w 170"/>
                  <a:gd name="T39" fmla="*/ 38 h 241"/>
                  <a:gd name="T40" fmla="*/ 158 w 170"/>
                  <a:gd name="T41" fmla="*/ 52 h 241"/>
                  <a:gd name="T42" fmla="*/ 161 w 170"/>
                  <a:gd name="T43" fmla="*/ 68 h 241"/>
                  <a:gd name="T44" fmla="*/ 156 w 170"/>
                  <a:gd name="T45" fmla="*/ 89 h 241"/>
                  <a:gd name="T46" fmla="*/ 145 w 170"/>
                  <a:gd name="T47" fmla="*/ 110 h 241"/>
                  <a:gd name="T48" fmla="*/ 126 w 170"/>
                  <a:gd name="T49" fmla="*/ 124 h 241"/>
                  <a:gd name="T50" fmla="*/ 103 w 170"/>
                  <a:gd name="T51" fmla="*/ 131 h 241"/>
                  <a:gd name="T52" fmla="*/ 170 w 170"/>
                  <a:gd name="T53" fmla="*/ 241 h 241"/>
                  <a:gd name="T54" fmla="*/ 128 w 170"/>
                  <a:gd name="T55" fmla="*/ 241 h 241"/>
                  <a:gd name="T56" fmla="*/ 68 w 170"/>
                  <a:gd name="T57" fmla="*/ 133 h 241"/>
                  <a:gd name="T58" fmla="*/ 33 w 170"/>
                  <a:gd name="T59" fmla="*/ 133 h 241"/>
                  <a:gd name="T60" fmla="*/ 33 w 170"/>
                  <a:gd name="T61" fmla="*/ 241 h 241"/>
                  <a:gd name="T62" fmla="*/ 0 w 170"/>
                  <a:gd name="T63" fmla="*/ 241 h 241"/>
                  <a:gd name="T64" fmla="*/ 0 w 170"/>
                  <a:gd name="T6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0" h="241">
                    <a:moveTo>
                      <a:pt x="33" y="28"/>
                    </a:moveTo>
                    <a:lnTo>
                      <a:pt x="33" y="105"/>
                    </a:lnTo>
                    <a:lnTo>
                      <a:pt x="75" y="105"/>
                    </a:lnTo>
                    <a:lnTo>
                      <a:pt x="91" y="105"/>
                    </a:lnTo>
                    <a:lnTo>
                      <a:pt x="105" y="101"/>
                    </a:lnTo>
                    <a:lnTo>
                      <a:pt x="117" y="96"/>
                    </a:lnTo>
                    <a:lnTo>
                      <a:pt x="124" y="84"/>
                    </a:lnTo>
                    <a:lnTo>
                      <a:pt x="126" y="68"/>
                    </a:lnTo>
                    <a:lnTo>
                      <a:pt x="124" y="52"/>
                    </a:lnTo>
                    <a:lnTo>
                      <a:pt x="117" y="40"/>
                    </a:lnTo>
                    <a:lnTo>
                      <a:pt x="105" y="33"/>
                    </a:lnTo>
                    <a:lnTo>
                      <a:pt x="91" y="31"/>
                    </a:lnTo>
                    <a:lnTo>
                      <a:pt x="75" y="28"/>
                    </a:lnTo>
                    <a:lnTo>
                      <a:pt x="33" y="28"/>
                    </a:lnTo>
                    <a:close/>
                    <a:moveTo>
                      <a:pt x="0" y="0"/>
                    </a:moveTo>
                    <a:lnTo>
                      <a:pt x="84" y="0"/>
                    </a:lnTo>
                    <a:lnTo>
                      <a:pt x="112" y="3"/>
                    </a:lnTo>
                    <a:lnTo>
                      <a:pt x="131" y="12"/>
                    </a:lnTo>
                    <a:lnTo>
                      <a:pt x="145" y="24"/>
                    </a:lnTo>
                    <a:lnTo>
                      <a:pt x="154" y="38"/>
                    </a:lnTo>
                    <a:lnTo>
                      <a:pt x="158" y="52"/>
                    </a:lnTo>
                    <a:lnTo>
                      <a:pt x="161" y="68"/>
                    </a:lnTo>
                    <a:lnTo>
                      <a:pt x="156" y="89"/>
                    </a:lnTo>
                    <a:lnTo>
                      <a:pt x="145" y="110"/>
                    </a:lnTo>
                    <a:lnTo>
                      <a:pt x="126" y="124"/>
                    </a:lnTo>
                    <a:lnTo>
                      <a:pt x="103" y="131"/>
                    </a:lnTo>
                    <a:lnTo>
                      <a:pt x="170" y="241"/>
                    </a:lnTo>
                    <a:lnTo>
                      <a:pt x="128" y="241"/>
                    </a:lnTo>
                    <a:lnTo>
                      <a:pt x="68" y="133"/>
                    </a:lnTo>
                    <a:lnTo>
                      <a:pt x="33" y="133"/>
                    </a:lnTo>
                    <a:lnTo>
                      <a:pt x="33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39"/>
              <p:cNvSpPr>
                <a:spLocks/>
              </p:cNvSpPr>
              <p:nvPr userDrawn="1"/>
            </p:nvSpPr>
            <p:spPr bwMode="auto">
              <a:xfrm>
                <a:off x="7866063" y="5280026"/>
                <a:ext cx="295275" cy="382588"/>
              </a:xfrm>
              <a:custGeom>
                <a:avLst/>
                <a:gdLst>
                  <a:gd name="T0" fmla="*/ 0 w 186"/>
                  <a:gd name="T1" fmla="*/ 0 h 241"/>
                  <a:gd name="T2" fmla="*/ 186 w 186"/>
                  <a:gd name="T3" fmla="*/ 0 h 241"/>
                  <a:gd name="T4" fmla="*/ 186 w 186"/>
                  <a:gd name="T5" fmla="*/ 31 h 241"/>
                  <a:gd name="T6" fmla="*/ 109 w 186"/>
                  <a:gd name="T7" fmla="*/ 31 h 241"/>
                  <a:gd name="T8" fmla="*/ 109 w 186"/>
                  <a:gd name="T9" fmla="*/ 241 h 241"/>
                  <a:gd name="T10" fmla="*/ 77 w 186"/>
                  <a:gd name="T11" fmla="*/ 241 h 241"/>
                  <a:gd name="T12" fmla="*/ 77 w 186"/>
                  <a:gd name="T13" fmla="*/ 31 h 241"/>
                  <a:gd name="T14" fmla="*/ 0 w 186"/>
                  <a:gd name="T15" fmla="*/ 31 h 241"/>
                  <a:gd name="T16" fmla="*/ 0 w 186"/>
                  <a:gd name="T17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6" h="241">
                    <a:moveTo>
                      <a:pt x="0" y="0"/>
                    </a:moveTo>
                    <a:lnTo>
                      <a:pt x="186" y="0"/>
                    </a:lnTo>
                    <a:lnTo>
                      <a:pt x="186" y="31"/>
                    </a:lnTo>
                    <a:lnTo>
                      <a:pt x="109" y="31"/>
                    </a:lnTo>
                    <a:lnTo>
                      <a:pt x="109" y="241"/>
                    </a:lnTo>
                    <a:lnTo>
                      <a:pt x="77" y="241"/>
                    </a:lnTo>
                    <a:lnTo>
                      <a:pt x="77" y="31"/>
                    </a:lnTo>
                    <a:lnTo>
                      <a:pt x="0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40"/>
              <p:cNvSpPr>
                <a:spLocks/>
              </p:cNvSpPr>
              <p:nvPr userDrawn="1"/>
            </p:nvSpPr>
            <p:spPr bwMode="auto">
              <a:xfrm>
                <a:off x="8205788" y="5280026"/>
                <a:ext cx="254000" cy="382588"/>
              </a:xfrm>
              <a:custGeom>
                <a:avLst/>
                <a:gdLst>
                  <a:gd name="T0" fmla="*/ 0 w 160"/>
                  <a:gd name="T1" fmla="*/ 0 h 241"/>
                  <a:gd name="T2" fmla="*/ 156 w 160"/>
                  <a:gd name="T3" fmla="*/ 0 h 241"/>
                  <a:gd name="T4" fmla="*/ 156 w 160"/>
                  <a:gd name="T5" fmla="*/ 31 h 241"/>
                  <a:gd name="T6" fmla="*/ 32 w 160"/>
                  <a:gd name="T7" fmla="*/ 31 h 241"/>
                  <a:gd name="T8" fmla="*/ 32 w 160"/>
                  <a:gd name="T9" fmla="*/ 103 h 241"/>
                  <a:gd name="T10" fmla="*/ 146 w 160"/>
                  <a:gd name="T11" fmla="*/ 103 h 241"/>
                  <a:gd name="T12" fmla="*/ 146 w 160"/>
                  <a:gd name="T13" fmla="*/ 133 h 241"/>
                  <a:gd name="T14" fmla="*/ 32 w 160"/>
                  <a:gd name="T15" fmla="*/ 133 h 241"/>
                  <a:gd name="T16" fmla="*/ 32 w 160"/>
                  <a:gd name="T17" fmla="*/ 210 h 241"/>
                  <a:gd name="T18" fmla="*/ 160 w 160"/>
                  <a:gd name="T19" fmla="*/ 210 h 241"/>
                  <a:gd name="T20" fmla="*/ 160 w 160"/>
                  <a:gd name="T21" fmla="*/ 241 h 241"/>
                  <a:gd name="T22" fmla="*/ 0 w 160"/>
                  <a:gd name="T23" fmla="*/ 241 h 241"/>
                  <a:gd name="T24" fmla="*/ 0 w 160"/>
                  <a:gd name="T2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" h="241">
                    <a:moveTo>
                      <a:pt x="0" y="0"/>
                    </a:moveTo>
                    <a:lnTo>
                      <a:pt x="156" y="0"/>
                    </a:lnTo>
                    <a:lnTo>
                      <a:pt x="156" y="31"/>
                    </a:lnTo>
                    <a:lnTo>
                      <a:pt x="32" y="31"/>
                    </a:lnTo>
                    <a:lnTo>
                      <a:pt x="32" y="103"/>
                    </a:lnTo>
                    <a:lnTo>
                      <a:pt x="146" y="103"/>
                    </a:lnTo>
                    <a:lnTo>
                      <a:pt x="146" y="133"/>
                    </a:lnTo>
                    <a:lnTo>
                      <a:pt x="32" y="133"/>
                    </a:lnTo>
                    <a:lnTo>
                      <a:pt x="32" y="210"/>
                    </a:lnTo>
                    <a:lnTo>
                      <a:pt x="160" y="210"/>
                    </a:lnTo>
                    <a:lnTo>
                      <a:pt x="160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41"/>
              <p:cNvSpPr>
                <a:spLocks noEditPoints="1"/>
              </p:cNvSpPr>
              <p:nvPr userDrawn="1"/>
            </p:nvSpPr>
            <p:spPr bwMode="auto">
              <a:xfrm>
                <a:off x="8526463" y="5280026"/>
                <a:ext cx="269875" cy="382588"/>
              </a:xfrm>
              <a:custGeom>
                <a:avLst/>
                <a:gdLst>
                  <a:gd name="T0" fmla="*/ 33 w 170"/>
                  <a:gd name="T1" fmla="*/ 28 h 241"/>
                  <a:gd name="T2" fmla="*/ 33 w 170"/>
                  <a:gd name="T3" fmla="*/ 105 h 241"/>
                  <a:gd name="T4" fmla="*/ 75 w 170"/>
                  <a:gd name="T5" fmla="*/ 105 h 241"/>
                  <a:gd name="T6" fmla="*/ 89 w 170"/>
                  <a:gd name="T7" fmla="*/ 105 h 241"/>
                  <a:gd name="T8" fmla="*/ 103 w 170"/>
                  <a:gd name="T9" fmla="*/ 101 h 241"/>
                  <a:gd name="T10" fmla="*/ 114 w 170"/>
                  <a:gd name="T11" fmla="*/ 96 h 241"/>
                  <a:gd name="T12" fmla="*/ 124 w 170"/>
                  <a:gd name="T13" fmla="*/ 84 h 241"/>
                  <a:gd name="T14" fmla="*/ 126 w 170"/>
                  <a:gd name="T15" fmla="*/ 68 h 241"/>
                  <a:gd name="T16" fmla="*/ 124 w 170"/>
                  <a:gd name="T17" fmla="*/ 52 h 241"/>
                  <a:gd name="T18" fmla="*/ 114 w 170"/>
                  <a:gd name="T19" fmla="*/ 40 h 241"/>
                  <a:gd name="T20" fmla="*/ 103 w 170"/>
                  <a:gd name="T21" fmla="*/ 33 h 241"/>
                  <a:gd name="T22" fmla="*/ 89 w 170"/>
                  <a:gd name="T23" fmla="*/ 31 h 241"/>
                  <a:gd name="T24" fmla="*/ 75 w 170"/>
                  <a:gd name="T25" fmla="*/ 28 h 241"/>
                  <a:gd name="T26" fmla="*/ 33 w 170"/>
                  <a:gd name="T27" fmla="*/ 28 h 241"/>
                  <a:gd name="T28" fmla="*/ 0 w 170"/>
                  <a:gd name="T29" fmla="*/ 0 h 241"/>
                  <a:gd name="T30" fmla="*/ 84 w 170"/>
                  <a:gd name="T31" fmla="*/ 0 h 241"/>
                  <a:gd name="T32" fmla="*/ 110 w 170"/>
                  <a:gd name="T33" fmla="*/ 3 h 241"/>
                  <a:gd name="T34" fmla="*/ 131 w 170"/>
                  <a:gd name="T35" fmla="*/ 12 h 241"/>
                  <a:gd name="T36" fmla="*/ 145 w 170"/>
                  <a:gd name="T37" fmla="*/ 24 h 241"/>
                  <a:gd name="T38" fmla="*/ 154 w 170"/>
                  <a:gd name="T39" fmla="*/ 38 h 241"/>
                  <a:gd name="T40" fmla="*/ 159 w 170"/>
                  <a:gd name="T41" fmla="*/ 52 h 241"/>
                  <a:gd name="T42" fmla="*/ 161 w 170"/>
                  <a:gd name="T43" fmla="*/ 68 h 241"/>
                  <a:gd name="T44" fmla="*/ 156 w 170"/>
                  <a:gd name="T45" fmla="*/ 89 h 241"/>
                  <a:gd name="T46" fmla="*/ 145 w 170"/>
                  <a:gd name="T47" fmla="*/ 110 h 241"/>
                  <a:gd name="T48" fmla="*/ 126 w 170"/>
                  <a:gd name="T49" fmla="*/ 124 h 241"/>
                  <a:gd name="T50" fmla="*/ 100 w 170"/>
                  <a:gd name="T51" fmla="*/ 131 h 241"/>
                  <a:gd name="T52" fmla="*/ 170 w 170"/>
                  <a:gd name="T53" fmla="*/ 241 h 241"/>
                  <a:gd name="T54" fmla="*/ 128 w 170"/>
                  <a:gd name="T55" fmla="*/ 241 h 241"/>
                  <a:gd name="T56" fmla="*/ 68 w 170"/>
                  <a:gd name="T57" fmla="*/ 133 h 241"/>
                  <a:gd name="T58" fmla="*/ 33 w 170"/>
                  <a:gd name="T59" fmla="*/ 133 h 241"/>
                  <a:gd name="T60" fmla="*/ 33 w 170"/>
                  <a:gd name="T61" fmla="*/ 241 h 241"/>
                  <a:gd name="T62" fmla="*/ 0 w 170"/>
                  <a:gd name="T63" fmla="*/ 241 h 241"/>
                  <a:gd name="T64" fmla="*/ 0 w 170"/>
                  <a:gd name="T6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0" h="241">
                    <a:moveTo>
                      <a:pt x="33" y="28"/>
                    </a:moveTo>
                    <a:lnTo>
                      <a:pt x="33" y="105"/>
                    </a:lnTo>
                    <a:lnTo>
                      <a:pt x="75" y="105"/>
                    </a:lnTo>
                    <a:lnTo>
                      <a:pt x="89" y="105"/>
                    </a:lnTo>
                    <a:lnTo>
                      <a:pt x="103" y="101"/>
                    </a:lnTo>
                    <a:lnTo>
                      <a:pt x="114" y="96"/>
                    </a:lnTo>
                    <a:lnTo>
                      <a:pt x="124" y="84"/>
                    </a:lnTo>
                    <a:lnTo>
                      <a:pt x="126" y="68"/>
                    </a:lnTo>
                    <a:lnTo>
                      <a:pt x="124" y="52"/>
                    </a:lnTo>
                    <a:lnTo>
                      <a:pt x="114" y="40"/>
                    </a:lnTo>
                    <a:lnTo>
                      <a:pt x="103" y="33"/>
                    </a:lnTo>
                    <a:lnTo>
                      <a:pt x="89" y="31"/>
                    </a:lnTo>
                    <a:lnTo>
                      <a:pt x="75" y="28"/>
                    </a:lnTo>
                    <a:lnTo>
                      <a:pt x="33" y="28"/>
                    </a:lnTo>
                    <a:close/>
                    <a:moveTo>
                      <a:pt x="0" y="0"/>
                    </a:moveTo>
                    <a:lnTo>
                      <a:pt x="84" y="0"/>
                    </a:lnTo>
                    <a:lnTo>
                      <a:pt x="110" y="3"/>
                    </a:lnTo>
                    <a:lnTo>
                      <a:pt x="131" y="12"/>
                    </a:lnTo>
                    <a:lnTo>
                      <a:pt x="145" y="24"/>
                    </a:lnTo>
                    <a:lnTo>
                      <a:pt x="154" y="38"/>
                    </a:lnTo>
                    <a:lnTo>
                      <a:pt x="159" y="52"/>
                    </a:lnTo>
                    <a:lnTo>
                      <a:pt x="161" y="68"/>
                    </a:lnTo>
                    <a:lnTo>
                      <a:pt x="156" y="89"/>
                    </a:lnTo>
                    <a:lnTo>
                      <a:pt x="145" y="110"/>
                    </a:lnTo>
                    <a:lnTo>
                      <a:pt x="126" y="124"/>
                    </a:lnTo>
                    <a:lnTo>
                      <a:pt x="100" y="131"/>
                    </a:lnTo>
                    <a:lnTo>
                      <a:pt x="170" y="241"/>
                    </a:lnTo>
                    <a:lnTo>
                      <a:pt x="128" y="241"/>
                    </a:lnTo>
                    <a:lnTo>
                      <a:pt x="68" y="133"/>
                    </a:lnTo>
                    <a:lnTo>
                      <a:pt x="33" y="133"/>
                    </a:lnTo>
                    <a:lnTo>
                      <a:pt x="33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42"/>
              <p:cNvSpPr>
                <a:spLocks/>
              </p:cNvSpPr>
              <p:nvPr userDrawn="1"/>
            </p:nvSpPr>
            <p:spPr bwMode="auto">
              <a:xfrm>
                <a:off x="8937625" y="5280026"/>
                <a:ext cx="512763" cy="382588"/>
              </a:xfrm>
              <a:custGeom>
                <a:avLst/>
                <a:gdLst>
                  <a:gd name="T0" fmla="*/ 0 w 323"/>
                  <a:gd name="T1" fmla="*/ 0 h 241"/>
                  <a:gd name="T2" fmla="*/ 35 w 323"/>
                  <a:gd name="T3" fmla="*/ 0 h 241"/>
                  <a:gd name="T4" fmla="*/ 86 w 323"/>
                  <a:gd name="T5" fmla="*/ 192 h 241"/>
                  <a:gd name="T6" fmla="*/ 86 w 323"/>
                  <a:gd name="T7" fmla="*/ 192 h 241"/>
                  <a:gd name="T8" fmla="*/ 144 w 323"/>
                  <a:gd name="T9" fmla="*/ 0 h 241"/>
                  <a:gd name="T10" fmla="*/ 181 w 323"/>
                  <a:gd name="T11" fmla="*/ 0 h 241"/>
                  <a:gd name="T12" fmla="*/ 237 w 323"/>
                  <a:gd name="T13" fmla="*/ 192 h 241"/>
                  <a:gd name="T14" fmla="*/ 237 w 323"/>
                  <a:gd name="T15" fmla="*/ 192 h 241"/>
                  <a:gd name="T16" fmla="*/ 291 w 323"/>
                  <a:gd name="T17" fmla="*/ 0 h 241"/>
                  <a:gd name="T18" fmla="*/ 323 w 323"/>
                  <a:gd name="T19" fmla="*/ 0 h 241"/>
                  <a:gd name="T20" fmla="*/ 253 w 323"/>
                  <a:gd name="T21" fmla="*/ 241 h 241"/>
                  <a:gd name="T22" fmla="*/ 221 w 323"/>
                  <a:gd name="T23" fmla="*/ 241 h 241"/>
                  <a:gd name="T24" fmla="*/ 163 w 323"/>
                  <a:gd name="T25" fmla="*/ 45 h 241"/>
                  <a:gd name="T26" fmla="*/ 160 w 323"/>
                  <a:gd name="T27" fmla="*/ 45 h 241"/>
                  <a:gd name="T28" fmla="*/ 104 w 323"/>
                  <a:gd name="T29" fmla="*/ 241 h 241"/>
                  <a:gd name="T30" fmla="*/ 69 w 323"/>
                  <a:gd name="T31" fmla="*/ 241 h 241"/>
                  <a:gd name="T32" fmla="*/ 0 w 323"/>
                  <a:gd name="T3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23" h="241">
                    <a:moveTo>
                      <a:pt x="0" y="0"/>
                    </a:moveTo>
                    <a:lnTo>
                      <a:pt x="35" y="0"/>
                    </a:lnTo>
                    <a:lnTo>
                      <a:pt x="86" y="192"/>
                    </a:lnTo>
                    <a:lnTo>
                      <a:pt x="86" y="192"/>
                    </a:lnTo>
                    <a:lnTo>
                      <a:pt x="144" y="0"/>
                    </a:lnTo>
                    <a:lnTo>
                      <a:pt x="181" y="0"/>
                    </a:lnTo>
                    <a:lnTo>
                      <a:pt x="237" y="192"/>
                    </a:lnTo>
                    <a:lnTo>
                      <a:pt x="237" y="192"/>
                    </a:lnTo>
                    <a:lnTo>
                      <a:pt x="291" y="0"/>
                    </a:lnTo>
                    <a:lnTo>
                      <a:pt x="323" y="0"/>
                    </a:lnTo>
                    <a:lnTo>
                      <a:pt x="253" y="241"/>
                    </a:lnTo>
                    <a:lnTo>
                      <a:pt x="221" y="241"/>
                    </a:lnTo>
                    <a:lnTo>
                      <a:pt x="163" y="45"/>
                    </a:lnTo>
                    <a:lnTo>
                      <a:pt x="160" y="45"/>
                    </a:lnTo>
                    <a:lnTo>
                      <a:pt x="104" y="241"/>
                    </a:lnTo>
                    <a:lnTo>
                      <a:pt x="69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43"/>
              <p:cNvSpPr>
                <a:spLocks noEditPoints="1"/>
              </p:cNvSpPr>
              <p:nvPr userDrawn="1"/>
            </p:nvSpPr>
            <p:spPr bwMode="auto">
              <a:xfrm>
                <a:off x="9469438" y="5268913"/>
                <a:ext cx="395288" cy="400050"/>
              </a:xfrm>
              <a:custGeom>
                <a:avLst/>
                <a:gdLst>
                  <a:gd name="T0" fmla="*/ 123 w 249"/>
                  <a:gd name="T1" fmla="*/ 33 h 252"/>
                  <a:gd name="T2" fmla="*/ 93 w 249"/>
                  <a:gd name="T3" fmla="*/ 38 h 252"/>
                  <a:gd name="T4" fmla="*/ 70 w 249"/>
                  <a:gd name="T5" fmla="*/ 49 h 252"/>
                  <a:gd name="T6" fmla="*/ 51 w 249"/>
                  <a:gd name="T7" fmla="*/ 70 h 252"/>
                  <a:gd name="T8" fmla="*/ 37 w 249"/>
                  <a:gd name="T9" fmla="*/ 98 h 252"/>
                  <a:gd name="T10" fmla="*/ 35 w 249"/>
                  <a:gd name="T11" fmla="*/ 126 h 252"/>
                  <a:gd name="T12" fmla="*/ 37 w 249"/>
                  <a:gd name="T13" fmla="*/ 157 h 252"/>
                  <a:gd name="T14" fmla="*/ 51 w 249"/>
                  <a:gd name="T15" fmla="*/ 182 h 252"/>
                  <a:gd name="T16" fmla="*/ 70 w 249"/>
                  <a:gd name="T17" fmla="*/ 203 h 252"/>
                  <a:gd name="T18" fmla="*/ 93 w 249"/>
                  <a:gd name="T19" fmla="*/ 217 h 252"/>
                  <a:gd name="T20" fmla="*/ 123 w 249"/>
                  <a:gd name="T21" fmla="*/ 222 h 252"/>
                  <a:gd name="T22" fmla="*/ 153 w 249"/>
                  <a:gd name="T23" fmla="*/ 217 h 252"/>
                  <a:gd name="T24" fmla="*/ 179 w 249"/>
                  <a:gd name="T25" fmla="*/ 203 h 252"/>
                  <a:gd name="T26" fmla="*/ 198 w 249"/>
                  <a:gd name="T27" fmla="*/ 182 h 252"/>
                  <a:gd name="T28" fmla="*/ 209 w 249"/>
                  <a:gd name="T29" fmla="*/ 157 h 252"/>
                  <a:gd name="T30" fmla="*/ 214 w 249"/>
                  <a:gd name="T31" fmla="*/ 126 h 252"/>
                  <a:gd name="T32" fmla="*/ 209 w 249"/>
                  <a:gd name="T33" fmla="*/ 98 h 252"/>
                  <a:gd name="T34" fmla="*/ 198 w 249"/>
                  <a:gd name="T35" fmla="*/ 70 h 252"/>
                  <a:gd name="T36" fmla="*/ 179 w 249"/>
                  <a:gd name="T37" fmla="*/ 49 h 252"/>
                  <a:gd name="T38" fmla="*/ 153 w 249"/>
                  <a:gd name="T39" fmla="*/ 38 h 252"/>
                  <a:gd name="T40" fmla="*/ 123 w 249"/>
                  <a:gd name="T41" fmla="*/ 33 h 252"/>
                  <a:gd name="T42" fmla="*/ 123 w 249"/>
                  <a:gd name="T43" fmla="*/ 0 h 252"/>
                  <a:gd name="T44" fmla="*/ 165 w 249"/>
                  <a:gd name="T45" fmla="*/ 7 h 252"/>
                  <a:gd name="T46" fmla="*/ 200 w 249"/>
                  <a:gd name="T47" fmla="*/ 26 h 252"/>
                  <a:gd name="T48" fmla="*/ 226 w 249"/>
                  <a:gd name="T49" fmla="*/ 52 h 252"/>
                  <a:gd name="T50" fmla="*/ 242 w 249"/>
                  <a:gd name="T51" fmla="*/ 87 h 252"/>
                  <a:gd name="T52" fmla="*/ 249 w 249"/>
                  <a:gd name="T53" fmla="*/ 126 h 252"/>
                  <a:gd name="T54" fmla="*/ 242 w 249"/>
                  <a:gd name="T55" fmla="*/ 168 h 252"/>
                  <a:gd name="T56" fmla="*/ 226 w 249"/>
                  <a:gd name="T57" fmla="*/ 203 h 252"/>
                  <a:gd name="T58" fmla="*/ 200 w 249"/>
                  <a:gd name="T59" fmla="*/ 229 h 252"/>
                  <a:gd name="T60" fmla="*/ 165 w 249"/>
                  <a:gd name="T61" fmla="*/ 248 h 252"/>
                  <a:gd name="T62" fmla="*/ 123 w 249"/>
                  <a:gd name="T63" fmla="*/ 252 h 252"/>
                  <a:gd name="T64" fmla="*/ 84 w 249"/>
                  <a:gd name="T65" fmla="*/ 248 h 252"/>
                  <a:gd name="T66" fmla="*/ 49 w 249"/>
                  <a:gd name="T67" fmla="*/ 229 h 252"/>
                  <a:gd name="T68" fmla="*/ 23 w 249"/>
                  <a:gd name="T69" fmla="*/ 203 h 252"/>
                  <a:gd name="T70" fmla="*/ 4 w 249"/>
                  <a:gd name="T71" fmla="*/ 168 h 252"/>
                  <a:gd name="T72" fmla="*/ 0 w 249"/>
                  <a:gd name="T73" fmla="*/ 126 h 252"/>
                  <a:gd name="T74" fmla="*/ 4 w 249"/>
                  <a:gd name="T75" fmla="*/ 87 h 252"/>
                  <a:gd name="T76" fmla="*/ 23 w 249"/>
                  <a:gd name="T77" fmla="*/ 52 h 252"/>
                  <a:gd name="T78" fmla="*/ 49 w 249"/>
                  <a:gd name="T79" fmla="*/ 26 h 252"/>
                  <a:gd name="T80" fmla="*/ 84 w 249"/>
                  <a:gd name="T81" fmla="*/ 7 h 252"/>
                  <a:gd name="T82" fmla="*/ 123 w 249"/>
                  <a:gd name="T83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9" h="252">
                    <a:moveTo>
                      <a:pt x="123" y="33"/>
                    </a:moveTo>
                    <a:lnTo>
                      <a:pt x="93" y="38"/>
                    </a:lnTo>
                    <a:lnTo>
                      <a:pt x="70" y="49"/>
                    </a:lnTo>
                    <a:lnTo>
                      <a:pt x="51" y="70"/>
                    </a:lnTo>
                    <a:lnTo>
                      <a:pt x="37" y="98"/>
                    </a:lnTo>
                    <a:lnTo>
                      <a:pt x="35" y="126"/>
                    </a:lnTo>
                    <a:lnTo>
                      <a:pt x="37" y="157"/>
                    </a:lnTo>
                    <a:lnTo>
                      <a:pt x="51" y="182"/>
                    </a:lnTo>
                    <a:lnTo>
                      <a:pt x="70" y="203"/>
                    </a:lnTo>
                    <a:lnTo>
                      <a:pt x="93" y="217"/>
                    </a:lnTo>
                    <a:lnTo>
                      <a:pt x="123" y="222"/>
                    </a:lnTo>
                    <a:lnTo>
                      <a:pt x="153" y="217"/>
                    </a:lnTo>
                    <a:lnTo>
                      <a:pt x="179" y="203"/>
                    </a:lnTo>
                    <a:lnTo>
                      <a:pt x="198" y="182"/>
                    </a:lnTo>
                    <a:lnTo>
                      <a:pt x="209" y="157"/>
                    </a:lnTo>
                    <a:lnTo>
                      <a:pt x="214" y="126"/>
                    </a:lnTo>
                    <a:lnTo>
                      <a:pt x="209" y="98"/>
                    </a:lnTo>
                    <a:lnTo>
                      <a:pt x="198" y="70"/>
                    </a:lnTo>
                    <a:lnTo>
                      <a:pt x="179" y="49"/>
                    </a:lnTo>
                    <a:lnTo>
                      <a:pt x="153" y="38"/>
                    </a:lnTo>
                    <a:lnTo>
                      <a:pt x="123" y="33"/>
                    </a:lnTo>
                    <a:close/>
                    <a:moveTo>
                      <a:pt x="123" y="0"/>
                    </a:moveTo>
                    <a:lnTo>
                      <a:pt x="165" y="7"/>
                    </a:lnTo>
                    <a:lnTo>
                      <a:pt x="200" y="26"/>
                    </a:lnTo>
                    <a:lnTo>
                      <a:pt x="226" y="52"/>
                    </a:lnTo>
                    <a:lnTo>
                      <a:pt x="242" y="87"/>
                    </a:lnTo>
                    <a:lnTo>
                      <a:pt x="249" y="126"/>
                    </a:lnTo>
                    <a:lnTo>
                      <a:pt x="242" y="168"/>
                    </a:lnTo>
                    <a:lnTo>
                      <a:pt x="226" y="203"/>
                    </a:lnTo>
                    <a:lnTo>
                      <a:pt x="200" y="229"/>
                    </a:lnTo>
                    <a:lnTo>
                      <a:pt x="165" y="248"/>
                    </a:lnTo>
                    <a:lnTo>
                      <a:pt x="123" y="252"/>
                    </a:lnTo>
                    <a:lnTo>
                      <a:pt x="84" y="248"/>
                    </a:lnTo>
                    <a:lnTo>
                      <a:pt x="49" y="229"/>
                    </a:lnTo>
                    <a:lnTo>
                      <a:pt x="23" y="203"/>
                    </a:lnTo>
                    <a:lnTo>
                      <a:pt x="4" y="168"/>
                    </a:lnTo>
                    <a:lnTo>
                      <a:pt x="0" y="126"/>
                    </a:lnTo>
                    <a:lnTo>
                      <a:pt x="4" y="87"/>
                    </a:lnTo>
                    <a:lnTo>
                      <a:pt x="23" y="52"/>
                    </a:lnTo>
                    <a:lnTo>
                      <a:pt x="49" y="26"/>
                    </a:lnTo>
                    <a:lnTo>
                      <a:pt x="84" y="7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44"/>
              <p:cNvSpPr>
                <a:spLocks noEditPoints="1"/>
              </p:cNvSpPr>
              <p:nvPr userDrawn="1"/>
            </p:nvSpPr>
            <p:spPr bwMode="auto">
              <a:xfrm>
                <a:off x="9931400" y="5280026"/>
                <a:ext cx="269875" cy="382588"/>
              </a:xfrm>
              <a:custGeom>
                <a:avLst/>
                <a:gdLst>
                  <a:gd name="T0" fmla="*/ 32 w 170"/>
                  <a:gd name="T1" fmla="*/ 28 h 241"/>
                  <a:gd name="T2" fmla="*/ 32 w 170"/>
                  <a:gd name="T3" fmla="*/ 105 h 241"/>
                  <a:gd name="T4" fmla="*/ 74 w 170"/>
                  <a:gd name="T5" fmla="*/ 105 h 241"/>
                  <a:gd name="T6" fmla="*/ 88 w 170"/>
                  <a:gd name="T7" fmla="*/ 105 h 241"/>
                  <a:gd name="T8" fmla="*/ 102 w 170"/>
                  <a:gd name="T9" fmla="*/ 101 h 241"/>
                  <a:gd name="T10" fmla="*/ 114 w 170"/>
                  <a:gd name="T11" fmla="*/ 96 h 241"/>
                  <a:gd name="T12" fmla="*/ 123 w 170"/>
                  <a:gd name="T13" fmla="*/ 84 h 241"/>
                  <a:gd name="T14" fmla="*/ 125 w 170"/>
                  <a:gd name="T15" fmla="*/ 68 h 241"/>
                  <a:gd name="T16" fmla="*/ 123 w 170"/>
                  <a:gd name="T17" fmla="*/ 52 h 241"/>
                  <a:gd name="T18" fmla="*/ 114 w 170"/>
                  <a:gd name="T19" fmla="*/ 40 h 241"/>
                  <a:gd name="T20" fmla="*/ 102 w 170"/>
                  <a:gd name="T21" fmla="*/ 33 h 241"/>
                  <a:gd name="T22" fmla="*/ 88 w 170"/>
                  <a:gd name="T23" fmla="*/ 31 h 241"/>
                  <a:gd name="T24" fmla="*/ 74 w 170"/>
                  <a:gd name="T25" fmla="*/ 28 h 241"/>
                  <a:gd name="T26" fmla="*/ 32 w 170"/>
                  <a:gd name="T27" fmla="*/ 28 h 241"/>
                  <a:gd name="T28" fmla="*/ 0 w 170"/>
                  <a:gd name="T29" fmla="*/ 0 h 241"/>
                  <a:gd name="T30" fmla="*/ 83 w 170"/>
                  <a:gd name="T31" fmla="*/ 0 h 241"/>
                  <a:gd name="T32" fmla="*/ 109 w 170"/>
                  <a:gd name="T33" fmla="*/ 3 h 241"/>
                  <a:gd name="T34" fmla="*/ 130 w 170"/>
                  <a:gd name="T35" fmla="*/ 12 h 241"/>
                  <a:gd name="T36" fmla="*/ 144 w 170"/>
                  <a:gd name="T37" fmla="*/ 24 h 241"/>
                  <a:gd name="T38" fmla="*/ 153 w 170"/>
                  <a:gd name="T39" fmla="*/ 38 h 241"/>
                  <a:gd name="T40" fmla="*/ 158 w 170"/>
                  <a:gd name="T41" fmla="*/ 52 h 241"/>
                  <a:gd name="T42" fmla="*/ 160 w 170"/>
                  <a:gd name="T43" fmla="*/ 68 h 241"/>
                  <a:gd name="T44" fmla="*/ 156 w 170"/>
                  <a:gd name="T45" fmla="*/ 89 h 241"/>
                  <a:gd name="T46" fmla="*/ 144 w 170"/>
                  <a:gd name="T47" fmla="*/ 110 h 241"/>
                  <a:gd name="T48" fmla="*/ 125 w 170"/>
                  <a:gd name="T49" fmla="*/ 124 h 241"/>
                  <a:gd name="T50" fmla="*/ 100 w 170"/>
                  <a:gd name="T51" fmla="*/ 131 h 241"/>
                  <a:gd name="T52" fmla="*/ 170 w 170"/>
                  <a:gd name="T53" fmla="*/ 241 h 241"/>
                  <a:gd name="T54" fmla="*/ 128 w 170"/>
                  <a:gd name="T55" fmla="*/ 241 h 241"/>
                  <a:gd name="T56" fmla="*/ 67 w 170"/>
                  <a:gd name="T57" fmla="*/ 133 h 241"/>
                  <a:gd name="T58" fmla="*/ 32 w 170"/>
                  <a:gd name="T59" fmla="*/ 133 h 241"/>
                  <a:gd name="T60" fmla="*/ 32 w 170"/>
                  <a:gd name="T61" fmla="*/ 241 h 241"/>
                  <a:gd name="T62" fmla="*/ 0 w 170"/>
                  <a:gd name="T63" fmla="*/ 241 h 241"/>
                  <a:gd name="T64" fmla="*/ 0 w 170"/>
                  <a:gd name="T6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0" h="241">
                    <a:moveTo>
                      <a:pt x="32" y="28"/>
                    </a:moveTo>
                    <a:lnTo>
                      <a:pt x="32" y="105"/>
                    </a:lnTo>
                    <a:lnTo>
                      <a:pt x="74" y="105"/>
                    </a:lnTo>
                    <a:lnTo>
                      <a:pt x="88" y="105"/>
                    </a:lnTo>
                    <a:lnTo>
                      <a:pt x="102" y="101"/>
                    </a:lnTo>
                    <a:lnTo>
                      <a:pt x="114" y="96"/>
                    </a:lnTo>
                    <a:lnTo>
                      <a:pt x="123" y="84"/>
                    </a:lnTo>
                    <a:lnTo>
                      <a:pt x="125" y="68"/>
                    </a:lnTo>
                    <a:lnTo>
                      <a:pt x="123" y="52"/>
                    </a:lnTo>
                    <a:lnTo>
                      <a:pt x="114" y="40"/>
                    </a:lnTo>
                    <a:lnTo>
                      <a:pt x="102" y="33"/>
                    </a:lnTo>
                    <a:lnTo>
                      <a:pt x="88" y="31"/>
                    </a:lnTo>
                    <a:lnTo>
                      <a:pt x="74" y="28"/>
                    </a:lnTo>
                    <a:lnTo>
                      <a:pt x="32" y="28"/>
                    </a:lnTo>
                    <a:close/>
                    <a:moveTo>
                      <a:pt x="0" y="0"/>
                    </a:moveTo>
                    <a:lnTo>
                      <a:pt x="83" y="0"/>
                    </a:lnTo>
                    <a:lnTo>
                      <a:pt x="109" y="3"/>
                    </a:lnTo>
                    <a:lnTo>
                      <a:pt x="130" y="12"/>
                    </a:lnTo>
                    <a:lnTo>
                      <a:pt x="144" y="24"/>
                    </a:lnTo>
                    <a:lnTo>
                      <a:pt x="153" y="38"/>
                    </a:lnTo>
                    <a:lnTo>
                      <a:pt x="158" y="52"/>
                    </a:lnTo>
                    <a:lnTo>
                      <a:pt x="160" y="68"/>
                    </a:lnTo>
                    <a:lnTo>
                      <a:pt x="156" y="89"/>
                    </a:lnTo>
                    <a:lnTo>
                      <a:pt x="144" y="110"/>
                    </a:lnTo>
                    <a:lnTo>
                      <a:pt x="125" y="124"/>
                    </a:lnTo>
                    <a:lnTo>
                      <a:pt x="100" y="131"/>
                    </a:lnTo>
                    <a:lnTo>
                      <a:pt x="170" y="241"/>
                    </a:lnTo>
                    <a:lnTo>
                      <a:pt x="128" y="241"/>
                    </a:lnTo>
                    <a:lnTo>
                      <a:pt x="67" y="133"/>
                    </a:lnTo>
                    <a:lnTo>
                      <a:pt x="32" y="133"/>
                    </a:lnTo>
                    <a:lnTo>
                      <a:pt x="32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5"/>
              <p:cNvSpPr>
                <a:spLocks/>
              </p:cNvSpPr>
              <p:nvPr userDrawn="1"/>
            </p:nvSpPr>
            <p:spPr bwMode="auto">
              <a:xfrm>
                <a:off x="10248900" y="5280026"/>
                <a:ext cx="225425" cy="382588"/>
              </a:xfrm>
              <a:custGeom>
                <a:avLst/>
                <a:gdLst>
                  <a:gd name="T0" fmla="*/ 0 w 142"/>
                  <a:gd name="T1" fmla="*/ 0 h 241"/>
                  <a:gd name="T2" fmla="*/ 32 w 142"/>
                  <a:gd name="T3" fmla="*/ 0 h 241"/>
                  <a:gd name="T4" fmla="*/ 32 w 142"/>
                  <a:gd name="T5" fmla="*/ 210 h 241"/>
                  <a:gd name="T6" fmla="*/ 142 w 142"/>
                  <a:gd name="T7" fmla="*/ 210 h 241"/>
                  <a:gd name="T8" fmla="*/ 142 w 142"/>
                  <a:gd name="T9" fmla="*/ 241 h 241"/>
                  <a:gd name="T10" fmla="*/ 0 w 142"/>
                  <a:gd name="T11" fmla="*/ 241 h 241"/>
                  <a:gd name="T12" fmla="*/ 0 w 142"/>
                  <a:gd name="T1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2" h="241">
                    <a:moveTo>
                      <a:pt x="0" y="0"/>
                    </a:moveTo>
                    <a:lnTo>
                      <a:pt x="32" y="0"/>
                    </a:lnTo>
                    <a:lnTo>
                      <a:pt x="32" y="210"/>
                    </a:lnTo>
                    <a:lnTo>
                      <a:pt x="142" y="210"/>
                    </a:lnTo>
                    <a:lnTo>
                      <a:pt x="142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6"/>
              <p:cNvSpPr>
                <a:spLocks noEditPoints="1"/>
              </p:cNvSpPr>
              <p:nvPr userDrawn="1"/>
            </p:nvSpPr>
            <p:spPr bwMode="auto">
              <a:xfrm>
                <a:off x="10510838" y="5280026"/>
                <a:ext cx="328613" cy="382588"/>
              </a:xfrm>
              <a:custGeom>
                <a:avLst/>
                <a:gdLst>
                  <a:gd name="T0" fmla="*/ 33 w 207"/>
                  <a:gd name="T1" fmla="*/ 31 h 241"/>
                  <a:gd name="T2" fmla="*/ 33 w 207"/>
                  <a:gd name="T3" fmla="*/ 210 h 241"/>
                  <a:gd name="T4" fmla="*/ 72 w 207"/>
                  <a:gd name="T5" fmla="*/ 210 h 241"/>
                  <a:gd name="T6" fmla="*/ 105 w 207"/>
                  <a:gd name="T7" fmla="*/ 206 h 241"/>
                  <a:gd name="T8" fmla="*/ 133 w 207"/>
                  <a:gd name="T9" fmla="*/ 194 h 241"/>
                  <a:gd name="T10" fmla="*/ 154 w 207"/>
                  <a:gd name="T11" fmla="*/ 178 h 241"/>
                  <a:gd name="T12" fmla="*/ 168 w 207"/>
                  <a:gd name="T13" fmla="*/ 152 h 241"/>
                  <a:gd name="T14" fmla="*/ 175 w 207"/>
                  <a:gd name="T15" fmla="*/ 119 h 241"/>
                  <a:gd name="T16" fmla="*/ 172 w 207"/>
                  <a:gd name="T17" fmla="*/ 105 h 241"/>
                  <a:gd name="T18" fmla="*/ 170 w 207"/>
                  <a:gd name="T19" fmla="*/ 89 h 241"/>
                  <a:gd name="T20" fmla="*/ 161 w 207"/>
                  <a:gd name="T21" fmla="*/ 73 h 241"/>
                  <a:gd name="T22" fmla="*/ 149 w 207"/>
                  <a:gd name="T23" fmla="*/ 56 h 241"/>
                  <a:gd name="T24" fmla="*/ 133 w 207"/>
                  <a:gd name="T25" fmla="*/ 42 h 241"/>
                  <a:gd name="T26" fmla="*/ 109 w 207"/>
                  <a:gd name="T27" fmla="*/ 35 h 241"/>
                  <a:gd name="T28" fmla="*/ 82 w 207"/>
                  <a:gd name="T29" fmla="*/ 31 h 241"/>
                  <a:gd name="T30" fmla="*/ 33 w 207"/>
                  <a:gd name="T31" fmla="*/ 31 h 241"/>
                  <a:gd name="T32" fmla="*/ 0 w 207"/>
                  <a:gd name="T33" fmla="*/ 0 h 241"/>
                  <a:gd name="T34" fmla="*/ 84 w 207"/>
                  <a:gd name="T35" fmla="*/ 0 h 241"/>
                  <a:gd name="T36" fmla="*/ 121 w 207"/>
                  <a:gd name="T37" fmla="*/ 5 h 241"/>
                  <a:gd name="T38" fmla="*/ 151 w 207"/>
                  <a:gd name="T39" fmla="*/ 17 h 241"/>
                  <a:gd name="T40" fmla="*/ 175 w 207"/>
                  <a:gd name="T41" fmla="*/ 33 h 241"/>
                  <a:gd name="T42" fmla="*/ 191 w 207"/>
                  <a:gd name="T43" fmla="*/ 54 h 241"/>
                  <a:gd name="T44" fmla="*/ 200 w 207"/>
                  <a:gd name="T45" fmla="*/ 77 h 241"/>
                  <a:gd name="T46" fmla="*/ 207 w 207"/>
                  <a:gd name="T47" fmla="*/ 101 h 241"/>
                  <a:gd name="T48" fmla="*/ 207 w 207"/>
                  <a:gd name="T49" fmla="*/ 119 h 241"/>
                  <a:gd name="T50" fmla="*/ 205 w 207"/>
                  <a:gd name="T51" fmla="*/ 150 h 241"/>
                  <a:gd name="T52" fmla="*/ 193 w 207"/>
                  <a:gd name="T53" fmla="*/ 178 h 241"/>
                  <a:gd name="T54" fmla="*/ 175 w 207"/>
                  <a:gd name="T55" fmla="*/ 203 h 241"/>
                  <a:gd name="T56" fmla="*/ 149 w 207"/>
                  <a:gd name="T57" fmla="*/ 222 h 241"/>
                  <a:gd name="T58" fmla="*/ 116 w 207"/>
                  <a:gd name="T59" fmla="*/ 236 h 241"/>
                  <a:gd name="T60" fmla="*/ 77 w 207"/>
                  <a:gd name="T61" fmla="*/ 241 h 241"/>
                  <a:gd name="T62" fmla="*/ 0 w 207"/>
                  <a:gd name="T63" fmla="*/ 241 h 241"/>
                  <a:gd name="T64" fmla="*/ 0 w 207"/>
                  <a:gd name="T6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7" h="241">
                    <a:moveTo>
                      <a:pt x="33" y="31"/>
                    </a:moveTo>
                    <a:lnTo>
                      <a:pt x="33" y="210"/>
                    </a:lnTo>
                    <a:lnTo>
                      <a:pt x="72" y="210"/>
                    </a:lnTo>
                    <a:lnTo>
                      <a:pt x="105" y="206"/>
                    </a:lnTo>
                    <a:lnTo>
                      <a:pt x="133" y="194"/>
                    </a:lnTo>
                    <a:lnTo>
                      <a:pt x="154" y="178"/>
                    </a:lnTo>
                    <a:lnTo>
                      <a:pt x="168" y="152"/>
                    </a:lnTo>
                    <a:lnTo>
                      <a:pt x="175" y="119"/>
                    </a:lnTo>
                    <a:lnTo>
                      <a:pt x="172" y="105"/>
                    </a:lnTo>
                    <a:lnTo>
                      <a:pt x="170" y="89"/>
                    </a:lnTo>
                    <a:lnTo>
                      <a:pt x="161" y="73"/>
                    </a:lnTo>
                    <a:lnTo>
                      <a:pt x="149" y="56"/>
                    </a:lnTo>
                    <a:lnTo>
                      <a:pt x="133" y="42"/>
                    </a:lnTo>
                    <a:lnTo>
                      <a:pt x="109" y="35"/>
                    </a:lnTo>
                    <a:lnTo>
                      <a:pt x="82" y="31"/>
                    </a:lnTo>
                    <a:lnTo>
                      <a:pt x="33" y="31"/>
                    </a:lnTo>
                    <a:close/>
                    <a:moveTo>
                      <a:pt x="0" y="0"/>
                    </a:moveTo>
                    <a:lnTo>
                      <a:pt x="84" y="0"/>
                    </a:lnTo>
                    <a:lnTo>
                      <a:pt x="121" y="5"/>
                    </a:lnTo>
                    <a:lnTo>
                      <a:pt x="151" y="17"/>
                    </a:lnTo>
                    <a:lnTo>
                      <a:pt x="175" y="33"/>
                    </a:lnTo>
                    <a:lnTo>
                      <a:pt x="191" y="54"/>
                    </a:lnTo>
                    <a:lnTo>
                      <a:pt x="200" y="77"/>
                    </a:lnTo>
                    <a:lnTo>
                      <a:pt x="207" y="101"/>
                    </a:lnTo>
                    <a:lnTo>
                      <a:pt x="207" y="119"/>
                    </a:lnTo>
                    <a:lnTo>
                      <a:pt x="205" y="150"/>
                    </a:lnTo>
                    <a:lnTo>
                      <a:pt x="193" y="178"/>
                    </a:lnTo>
                    <a:lnTo>
                      <a:pt x="175" y="203"/>
                    </a:lnTo>
                    <a:lnTo>
                      <a:pt x="149" y="222"/>
                    </a:lnTo>
                    <a:lnTo>
                      <a:pt x="116" y="236"/>
                    </a:lnTo>
                    <a:lnTo>
                      <a:pt x="77" y="241"/>
                    </a:lnTo>
                    <a:lnTo>
                      <a:pt x="0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1" name="TextBox 50"/>
          <p:cNvSpPr txBox="1"/>
          <p:nvPr userDrawn="1"/>
        </p:nvSpPr>
        <p:spPr>
          <a:xfrm>
            <a:off x="2225472" y="6412230"/>
            <a:ext cx="77460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NXP and the NXP logo are trademarks of NXP B.V. All other product or service names are the property of their respective owners. © 2019 NXP B.V.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ransition>
    <p:fade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xp.com/webapp/Download?colCode=AN5401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Frankie zeng</a:t>
            </a:r>
            <a:br>
              <a:rPr lang="en-US" dirty="0"/>
            </a:br>
            <a:r>
              <a:rPr lang="en-US" dirty="0"/>
              <a:t>ae</a:t>
            </a:r>
            <a:br>
              <a:rPr lang="en-US" dirty="0"/>
            </a:br>
            <a:r>
              <a:rPr lang="en-US" dirty="0"/>
              <a:t>2019/12/18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31371" y="1052032"/>
            <a:ext cx="5830533" cy="1716568"/>
          </a:xfrm>
        </p:spPr>
        <p:txBody>
          <a:bodyPr/>
          <a:lstStyle/>
          <a:p>
            <a:r>
              <a:rPr lang="en-US" dirty="0"/>
              <a:t>AUTosar MCAL crypto</a:t>
            </a:r>
          </a:p>
        </p:txBody>
      </p:sp>
    </p:spTree>
    <p:extLst>
      <p:ext uri="{BB962C8B-B14F-4D97-AF65-F5344CB8AC3E}">
        <p14:creationId xmlns:p14="http://schemas.microsoft.com/office/powerpoint/2010/main" val="42365966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AE3DF3-FC9B-4930-8713-1C9D10B40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9" y="428363"/>
            <a:ext cx="5779845" cy="57711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D0E173-5E6C-4C4D-9C0B-DDC35573A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038" y="1365659"/>
            <a:ext cx="5530582" cy="36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55571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AEAA-7D19-4668-9EEF-49D2A25B6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89" y="433114"/>
            <a:ext cx="11663021" cy="654049"/>
          </a:xfrm>
        </p:spPr>
        <p:txBody>
          <a:bodyPr/>
          <a:lstStyle/>
          <a:p>
            <a:r>
              <a:rPr lang="en-US" altLang="zh-CN" dirty="0"/>
              <a:t>NXP Support</a:t>
            </a:r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F552D-FD74-4CED-83F1-52473C5FE894}"/>
              </a:ext>
            </a:extLst>
          </p:cNvPr>
          <p:cNvSpPr txBox="1"/>
          <p:nvPr/>
        </p:nvSpPr>
        <p:spPr>
          <a:xfrm>
            <a:off x="264489" y="1441305"/>
            <a:ext cx="11366500" cy="1582227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AUTOSAR 4.3 MCAL RTM_P1_HF3_1_0_0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28F6B6-54BB-4ECF-B0FE-6581D9DF5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776" y="2316308"/>
            <a:ext cx="6419850" cy="609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415992-B0BB-4EDB-97B4-10D86D8AB638}"/>
              </a:ext>
            </a:extLst>
          </p:cNvPr>
          <p:cNvSpPr txBox="1"/>
          <p:nvPr/>
        </p:nvSpPr>
        <p:spPr>
          <a:xfrm>
            <a:off x="5852719" y="5031105"/>
            <a:ext cx="5229138" cy="422641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u="sng" dirty="0">
                <a:solidFill>
                  <a:schemeClr val="tx2"/>
                </a:solidFill>
              </a:rPr>
              <a:t>A demo project for crypto is unavailable right now.</a:t>
            </a:r>
            <a:endParaRPr lang="zh-CN" altLang="en-US" u="sng" dirty="0" err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09406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CDD vs Crypto</a:t>
            </a:r>
            <a:br>
              <a:rPr lang="en-US" altLang="zh-C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5181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ECB729-DADD-4E51-B16A-DE9BB31070C3}"/>
              </a:ext>
            </a:extLst>
          </p:cNvPr>
          <p:cNvSpPr txBox="1"/>
          <p:nvPr/>
        </p:nvSpPr>
        <p:spPr>
          <a:xfrm>
            <a:off x="411062" y="453006"/>
            <a:ext cx="7281644" cy="536895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/>
              <a:t>A CDD driver only support S32K1 CSEC (AUTOSAR 4.2)</a:t>
            </a:r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003550-999F-442A-A58E-10DF0DBA70FB}"/>
              </a:ext>
            </a:extLst>
          </p:cNvPr>
          <p:cNvSpPr txBox="1"/>
          <p:nvPr/>
        </p:nvSpPr>
        <p:spPr>
          <a:xfrm>
            <a:off x="411060" y="989901"/>
            <a:ext cx="11711031" cy="377504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>
                <a:solidFill>
                  <a:schemeClr val="tx1"/>
                </a:solidFill>
              </a:rPr>
              <a:t>Crypto driver support both S32K1 and S32K3 (AUTOSAR 4.3), fix bug, keep development  </a:t>
            </a:r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979865-EC90-4DE8-9DD8-E877D46A847B}"/>
              </a:ext>
            </a:extLst>
          </p:cNvPr>
          <p:cNvSpPr txBox="1"/>
          <p:nvPr/>
        </p:nvSpPr>
        <p:spPr>
          <a:xfrm>
            <a:off x="411060" y="2147582"/>
            <a:ext cx="8078599" cy="1281418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>
                <a:solidFill>
                  <a:schemeClr val="tx1"/>
                </a:solidFill>
              </a:rPr>
              <a:t>CDD is faster than CSM, low-level</a:t>
            </a:r>
          </a:p>
          <a:p>
            <a:endParaRPr lang="en-US" altLang="zh-CN" sz="2200" dirty="0">
              <a:solidFill>
                <a:schemeClr val="tx1"/>
              </a:solidFill>
            </a:endParaRPr>
          </a:p>
          <a:p>
            <a:r>
              <a:rPr lang="en-US" altLang="zh-CN" sz="2200" dirty="0"/>
              <a:t>Crypto driver more abstracted, high-level</a:t>
            </a:r>
            <a:endParaRPr lang="en-US" altLang="zh-CN" sz="2200" dirty="0">
              <a:solidFill>
                <a:schemeClr val="tx1"/>
              </a:solidFill>
            </a:endParaRPr>
          </a:p>
          <a:p>
            <a:endParaRPr lang="en-US" altLang="zh-CN" sz="2200" dirty="0"/>
          </a:p>
          <a:p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76717C-1AA9-4A03-8A8A-909D700324EB}"/>
              </a:ext>
            </a:extLst>
          </p:cNvPr>
          <p:cNvSpPr txBox="1"/>
          <p:nvPr/>
        </p:nvSpPr>
        <p:spPr>
          <a:xfrm>
            <a:off x="411059" y="3893891"/>
            <a:ext cx="8078599" cy="536895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/>
              <a:t>If S32K1 use crypto driver, it’s easy to migrate to S32K3</a:t>
            </a:r>
          </a:p>
          <a:p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0F6058-E60B-4189-946B-67917F0F583E}"/>
              </a:ext>
            </a:extLst>
          </p:cNvPr>
          <p:cNvSpPr txBox="1"/>
          <p:nvPr/>
        </p:nvSpPr>
        <p:spPr>
          <a:xfrm>
            <a:off x="7046754" y="5304641"/>
            <a:ext cx="4387520" cy="444616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b="1" dirty="0">
                <a:solidFill>
                  <a:srgbClr val="537F9F"/>
                </a:solidFill>
              </a:rPr>
              <a:t>Crypto driver is a better choice. </a:t>
            </a:r>
            <a:endParaRPr lang="zh-CN" altLang="en-US" sz="2200" b="1" dirty="0" err="1">
              <a:solidFill>
                <a:srgbClr val="537F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2610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59023525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9218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476" y="1758147"/>
            <a:ext cx="6729263" cy="3987333"/>
          </a:xfrm>
        </p:spPr>
        <p:txBody>
          <a:bodyPr>
            <a:normAutofit/>
          </a:bodyPr>
          <a:lstStyle/>
          <a:p>
            <a:r>
              <a:rPr lang="en-US" dirty="0"/>
              <a:t>S32K Hardware Crypto Engine </a:t>
            </a:r>
          </a:p>
          <a:p>
            <a:pPr lvl="1"/>
            <a:r>
              <a:rPr lang="en-US" altLang="zh-CN" sz="2000" dirty="0"/>
              <a:t>S32K1 CSEC</a:t>
            </a:r>
          </a:p>
          <a:p>
            <a:pPr lvl="1"/>
            <a:r>
              <a:rPr lang="en-US" sz="2000" dirty="0"/>
              <a:t>S32K3 HSE</a:t>
            </a:r>
          </a:p>
          <a:p>
            <a:r>
              <a:rPr lang="en-US" dirty="0"/>
              <a:t>AUTOSAR MCAL CDD</a:t>
            </a:r>
          </a:p>
          <a:p>
            <a:r>
              <a:rPr lang="en-US" dirty="0"/>
              <a:t>AUTOSAR MCAL Crypto</a:t>
            </a:r>
          </a:p>
          <a:p>
            <a:r>
              <a:rPr lang="en-US" dirty="0"/>
              <a:t>CDD vs Crypto</a:t>
            </a:r>
          </a:p>
          <a:p>
            <a:r>
              <a:rPr lang="en-US" dirty="0"/>
              <a:t>Q&amp;A</a:t>
            </a:r>
          </a:p>
          <a:p>
            <a:pPr marL="233363" lvl="1" indent="0">
              <a:buNone/>
            </a:pPr>
            <a:r>
              <a:rPr lang="en-US" sz="1600" dirty="0"/>
              <a:t>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654414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S32K Hardware Crypto Engine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6986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D43CBC5-5FAE-4C31-B645-08F4F4AEDD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0505192"/>
              </p:ext>
            </p:extLst>
          </p:nvPr>
        </p:nvGraphicFramePr>
        <p:xfrm>
          <a:off x="1255870" y="280714"/>
          <a:ext cx="2485620" cy="654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0F152E4-8F1F-4FA1-9C80-742AAC9B8E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569104"/>
              </p:ext>
            </p:extLst>
          </p:nvPr>
        </p:nvGraphicFramePr>
        <p:xfrm>
          <a:off x="6953393" y="280714"/>
          <a:ext cx="3188897" cy="654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03082AD-617A-4F23-9FBA-71DD37ECC944}"/>
              </a:ext>
            </a:extLst>
          </p:cNvPr>
          <p:cNvSpPr txBox="1"/>
          <p:nvPr/>
        </p:nvSpPr>
        <p:spPr>
          <a:xfrm>
            <a:off x="274358" y="1166070"/>
            <a:ext cx="5035873" cy="4588778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SHE specification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AES-128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TRNG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M</a:t>
            </a:r>
            <a:r>
              <a:rPr lang="en-US" altLang="zh-CN" sz="2200" dirty="0"/>
              <a:t>iyaguchi-Prenell Compression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CMAC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Security Boot</a:t>
            </a:r>
          </a:p>
          <a:p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0617C7-BC67-48D6-ADCC-283C9A3EC10F}"/>
              </a:ext>
            </a:extLst>
          </p:cNvPr>
          <p:cNvSpPr/>
          <p:nvPr/>
        </p:nvSpPr>
        <p:spPr>
          <a:xfrm rot="19884192">
            <a:off x="1921431" y="3944005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strike="sngStrike" dirty="0">
                <a:solidFill>
                  <a:srgbClr val="FF0000"/>
                </a:solidFill>
              </a:rPr>
              <a:t>symmetry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2BD11D-8D50-4CBC-AAF8-C7C2FBFEE0FC}"/>
              </a:ext>
            </a:extLst>
          </p:cNvPr>
          <p:cNvSpPr txBox="1"/>
          <p:nvPr/>
        </p:nvSpPr>
        <p:spPr>
          <a:xfrm>
            <a:off x="6288947" y="1166070"/>
            <a:ext cx="5035873" cy="4588778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SHE specification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AES-128/AES-256(stream mode)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TRNG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CMAC,HMAC,GMAC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MD5, SHA-1,SHA-224,SHA-256,SHA-512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RSA-4096,ECC-521,DH</a:t>
            </a:r>
            <a:endParaRPr lang="en-US" altLang="zh-CN" sz="2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Security Boot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Queue Priority </a:t>
            </a:r>
            <a:endParaRPr lang="en-US" altLang="zh-CN" sz="2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Customer defined feature</a:t>
            </a:r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A8D1A1-D7FA-4524-9C76-2C0D288B9075}"/>
              </a:ext>
            </a:extLst>
          </p:cNvPr>
          <p:cNvSpPr/>
          <p:nvPr/>
        </p:nvSpPr>
        <p:spPr>
          <a:xfrm>
            <a:off x="8547841" y="4582936"/>
            <a:ext cx="2749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>
                <a:solidFill>
                  <a:srgbClr val="00B0F0"/>
                </a:solidFill>
              </a:rPr>
              <a:t>asymmetric</a:t>
            </a:r>
            <a:endParaRPr lang="zh-CN" altLang="en-US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503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AUTOSAR MCAL CDD</a:t>
            </a:r>
            <a:br>
              <a:rPr lang="en-US" altLang="zh-C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737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CDD(complex device driver)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337EA2-B0D9-41A9-919C-988BBFFCC3AB}"/>
              </a:ext>
            </a:extLst>
          </p:cNvPr>
          <p:cNvSpPr txBox="1"/>
          <p:nvPr/>
        </p:nvSpPr>
        <p:spPr>
          <a:xfrm>
            <a:off x="4151232" y="929959"/>
            <a:ext cx="10352015" cy="457809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000" u="sng" dirty="0">
                <a:solidFill>
                  <a:schemeClr val="tx2"/>
                </a:solidFill>
              </a:rPr>
              <a:t>AUTOSAR define a speciation for some complex hardware device </a:t>
            </a:r>
            <a:endParaRPr lang="zh-CN" altLang="en-US" sz="2000" u="sng" dirty="0" err="1">
              <a:solidFill>
                <a:schemeClr val="tx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659F86-855C-4D17-9774-D158D7A55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004" y="1806574"/>
            <a:ext cx="7893992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9334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AEAA-7D19-4668-9EEF-49D2A25B6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89" y="433114"/>
            <a:ext cx="11663021" cy="654049"/>
          </a:xfrm>
        </p:spPr>
        <p:txBody>
          <a:bodyPr/>
          <a:lstStyle/>
          <a:p>
            <a:r>
              <a:rPr lang="en-US" altLang="zh-CN" dirty="0"/>
              <a:t>NXP Support</a:t>
            </a:r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F552D-FD74-4CED-83F1-52473C5FE894}"/>
              </a:ext>
            </a:extLst>
          </p:cNvPr>
          <p:cNvSpPr txBox="1"/>
          <p:nvPr/>
        </p:nvSpPr>
        <p:spPr>
          <a:xfrm>
            <a:off x="525976" y="1588812"/>
            <a:ext cx="11366500" cy="3643588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AUTOSAR 4.2 MCAL CSEC CDD Driver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Application Note about CSEC: </a:t>
            </a:r>
            <a:r>
              <a:rPr lang="en-US" altLang="zh-CN" b="1" dirty="0">
                <a:hlinkClick r:id="rId2"/>
              </a:rPr>
              <a:t>AN5401, Getting Started with </a:t>
            </a:r>
            <a:r>
              <a:rPr lang="en-US" altLang="zh-CN" b="1" dirty="0" err="1">
                <a:hlinkClick r:id="rId2"/>
              </a:rPr>
              <a:t>CSEc</a:t>
            </a:r>
            <a:r>
              <a:rPr lang="en-US" altLang="zh-CN" b="1" dirty="0">
                <a:hlinkClick r:id="rId2"/>
              </a:rPr>
              <a:t> Security Module </a:t>
            </a:r>
            <a:r>
              <a:rPr lang="en-US" altLang="zh-CN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A Demo Project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Some basic MCAL module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200" dirty="0"/>
              <a:t>EB Config Project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A </a:t>
            </a:r>
            <a:r>
              <a:rPr lang="en-US" altLang="zh-CN" sz="2200" dirty="0"/>
              <a:t>Demo main to use some crypto feature and print execute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GCC, IAR, </a:t>
            </a:r>
            <a:r>
              <a:rPr lang="en-US" altLang="zh-CN" sz="2200" dirty="0"/>
              <a:t>GHS</a:t>
            </a:r>
            <a:endParaRPr lang="zh-CN" altLang="en-US" sz="22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7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AUTOSAR MCAL Crypto</a:t>
            </a:r>
            <a:br>
              <a:rPr lang="en-US" altLang="zh-C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9004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5E095F1-0B59-4634-95CF-9E6EEE55D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785" y="220298"/>
            <a:ext cx="3126822" cy="59172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ED5D10-AEEB-4B55-9FF7-CE34A34CD8EF}"/>
              </a:ext>
            </a:extLst>
          </p:cNvPr>
          <p:cNvSpPr txBox="1"/>
          <p:nvPr/>
        </p:nvSpPr>
        <p:spPr>
          <a:xfrm>
            <a:off x="4169328" y="998289"/>
            <a:ext cx="830510" cy="436228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</a:rPr>
              <a:t>CSM</a:t>
            </a:r>
            <a:endParaRPr lang="zh-CN" altLang="en-US" sz="2200" dirty="0" err="1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E90033-C389-4641-B91C-B9005A70B990}"/>
              </a:ext>
            </a:extLst>
          </p:cNvPr>
          <p:cNvSpPr txBox="1"/>
          <p:nvPr/>
        </p:nvSpPr>
        <p:spPr>
          <a:xfrm>
            <a:off x="4169328" y="2919368"/>
            <a:ext cx="914400" cy="620785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</a:rPr>
              <a:t>CryIF</a:t>
            </a:r>
            <a:endParaRPr lang="zh-CN" altLang="en-US" sz="2200" dirty="0" err="1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96029B-BE83-402C-91FB-0B487D309973}"/>
              </a:ext>
            </a:extLst>
          </p:cNvPr>
          <p:cNvSpPr txBox="1"/>
          <p:nvPr/>
        </p:nvSpPr>
        <p:spPr>
          <a:xfrm>
            <a:off x="4169328" y="4528440"/>
            <a:ext cx="1749105" cy="620785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>
                <a:solidFill>
                  <a:srgbClr val="00B0F0"/>
                </a:solidFill>
              </a:rPr>
              <a:t>Crypto(HW)</a:t>
            </a:r>
            <a:endParaRPr lang="zh-CN" altLang="en-US" sz="2200" dirty="0" err="1">
              <a:solidFill>
                <a:srgbClr val="00B0F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DAFDE1-38DF-4A31-8EF8-853E31F152F5}"/>
              </a:ext>
            </a:extLst>
          </p:cNvPr>
          <p:cNvSpPr txBox="1"/>
          <p:nvPr/>
        </p:nvSpPr>
        <p:spPr>
          <a:xfrm>
            <a:off x="838899" y="4028898"/>
            <a:ext cx="5343787" cy="1239388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txBody>
          <a:bodyPr wrap="square" lIns="91440" tIns="45720" rIns="91440" rtlCol="0" anchor="t">
            <a:noAutofit/>
          </a:bodyPr>
          <a:lstStyle/>
          <a:p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1E24D5-D828-484F-AEE6-F12511BD4C81}"/>
              </a:ext>
            </a:extLst>
          </p:cNvPr>
          <p:cNvSpPr txBox="1"/>
          <p:nvPr/>
        </p:nvSpPr>
        <p:spPr>
          <a:xfrm>
            <a:off x="5243119" y="4060272"/>
            <a:ext cx="1012272" cy="349107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>
                <a:solidFill>
                  <a:schemeClr val="tx1"/>
                </a:solidFill>
              </a:rPr>
              <a:t>MCAL</a:t>
            </a:r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B75363-3757-4F9B-9265-751676A50CFF}"/>
              </a:ext>
            </a:extLst>
          </p:cNvPr>
          <p:cNvSpPr txBox="1"/>
          <p:nvPr/>
        </p:nvSpPr>
        <p:spPr>
          <a:xfrm>
            <a:off x="6409643" y="4234825"/>
            <a:ext cx="5478011" cy="1275126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2200" dirty="0"/>
              <a:t>Support Key Config &amp; Management (without in CSEC)</a:t>
            </a:r>
          </a:p>
          <a:p>
            <a:r>
              <a:rPr lang="en-US" altLang="zh-CN" sz="2200" dirty="0"/>
              <a:t> </a:t>
            </a:r>
            <a:endParaRPr lang="zh-CN" altLang="en-US" sz="2200" dirty="0" err="1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C17C75-B75A-4CA7-B246-D0FE9E0DA670}"/>
              </a:ext>
            </a:extLst>
          </p:cNvPr>
          <p:cNvSpPr txBox="1"/>
          <p:nvPr/>
        </p:nvSpPr>
        <p:spPr>
          <a:xfrm>
            <a:off x="6313047" y="138024"/>
            <a:ext cx="5377345" cy="363305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altLang="zh-CN" sz="1400" u="sng" dirty="0">
                <a:solidFill>
                  <a:srgbClr val="FF0000"/>
                </a:solidFill>
              </a:rPr>
              <a:t>Support a simple fake file to help customer verify Crypto(HW)</a:t>
            </a:r>
            <a:endParaRPr lang="zh-CN" altLang="en-US" sz="1400" u="sng" dirty="0" err="1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4B937F-23BA-4566-8941-CDE313D9887A}"/>
              </a:ext>
            </a:extLst>
          </p:cNvPr>
          <p:cNvSpPr txBox="1"/>
          <p:nvPr/>
        </p:nvSpPr>
        <p:spPr>
          <a:xfrm>
            <a:off x="838899" y="125030"/>
            <a:ext cx="4495102" cy="3903868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txBody>
          <a:bodyPr wrap="square" lIns="91440" tIns="45720" rIns="91440" rtlCol="0" anchor="t">
            <a:noAutofit/>
          </a:bodyPr>
          <a:lstStyle/>
          <a:p>
            <a:endParaRPr lang="zh-CN" altLang="en-US" sz="2200" dirty="0" err="1">
              <a:solidFill>
                <a:schemeClr val="tx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A32B8BF-F2D4-437B-B4E1-8B72AD252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433" y="526496"/>
            <a:ext cx="5771959" cy="331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712683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Freescale PowerPoint Template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Sample Slide: Text Only&amp;quot;&quot;/&gt;&lt;property id=&quot;20307&quot; value=&quot;260&quot;/&gt;&lt;/object&gt;&lt;object type=&quot;3&quot; unique_id=&quot;10006&quot;&gt;&lt;property id=&quot;20148&quot; value=&quot;5&quot;/&gt;&lt;property id=&quot;20300&quot; value=&quot;Slide 3 - &amp;quot;Sample Slide: Text + 1 Graphic&amp;quot;&quot;/&gt;&lt;property id=&quot;20307&quot; value=&quot;264&quot;/&gt;&lt;/object&gt;&lt;object type=&quot;3&quot; unique_id=&quot;10007&quot;&gt;&lt;property id=&quot;20148&quot; value=&quot;5&quot;/&gt;&lt;property id=&quot;20300&quot; value=&quot;Slide 4 - &amp;quot;Sample Slide: Text + 1 Graphic&amp;quot;&quot;/&gt;&lt;property id=&quot;20307&quot; value=&quot;265&quot;/&gt;&lt;/object&gt;&lt;object type=&quot;3&quot; unique_id=&quot;10008&quot;&gt;&lt;property id=&quot;20148&quot; value=&quot;5&quot;/&gt;&lt;property id=&quot;20300&quot; value=&quot;Slide 5 - &amp;quot;Sample Slide: Text + 2 Graphics&amp;quot;&quot;/&gt;&lt;property id=&quot;20307&quot; value=&quot;266&quot;/&gt;&lt;/object&gt;&lt;object type=&quot;3&quot; unique_id=&quot;10009&quot;&gt;&lt;property id=&quot;20148&quot; value=&quot;5&quot;/&gt;&lt;property id=&quot;20300&quot; value=&quot;Slide 6 - &amp;quot;Sample Slide: Text + 2 Graphics&amp;quot;&quot;/&gt;&lt;property id=&quot;20307&quot; value=&quot;267&quot;/&gt;&lt;/object&gt;&lt;object type=&quot;3&quot; unique_id=&quot;10010&quot;&gt;&lt;property id=&quot;20148&quot; value=&quot;5&quot;/&gt;&lt;property id=&quot;20300&quot; value=&quot;Slide 7 - &amp;quot;Sample Slide: Text + 3 Graphics&amp;quot;&quot;/&gt;&lt;property id=&quot;20307&quot; value=&quot;268&quot;/&gt;&lt;/object&gt;&lt;object type=&quot;3&quot; unique_id=&quot;10011&quot;&gt;&lt;property id=&quot;20148&quot; value=&quot;5&quot;/&gt;&lt;property id=&quot;20300&quot; value=&quot;Slide 8 - &amp;quot;Sample Slide: Text + 3 Graphics&amp;quot;&quot;/&gt;&lt;property id=&quot;20307&quot; value=&quot;269&quot;/&gt;&lt;/object&gt;&lt;object type=&quot;3&quot; unique_id=&quot;10012&quot;&gt;&lt;property id=&quot;20148&quot; value=&quot;5&quot;/&gt;&lt;property id=&quot;20300&quot; value=&quot;Slide 9 - &amp;quot;Sample Slide: Text and Logos&amp;quot;&quot;/&gt;&lt;property id=&quot;20307&quot; value=&quot;270&quot;/&gt;&lt;/object&gt;&lt;object type=&quot;3&quot; unique_id=&quot;10013&quot;&gt;&lt;property id=&quot;20148&quot; value=&quot;5&quot;/&gt;&lt;property id=&quot;20300&quot; value=&quot;Slide 10 - &amp;quot;Sample Slide: Text and Logos&amp;quot;&quot;/&gt;&lt;property id=&quot;20307&quot; value=&quot;271&quot;/&gt;&lt;/object&gt;&lt;object type=&quot;3&quot; unique_id=&quot;10014&quot;&gt;&lt;property id=&quot;20148&quot; value=&quot;5&quot;/&gt;&lt;property id=&quot;20300&quot; value=&quot;Slide 11 - &amp;quot;Sample Slide: Bar Graph&amp;quot;&quot;/&gt;&lt;property id=&quot;20307&quot; value=&quot;276&quot;/&gt;&lt;/object&gt;&lt;object type=&quot;3&quot; unique_id=&quot;10015&quot;&gt;&lt;property id=&quot;20148&quot; value=&quot;5&quot;/&gt;&lt;property id=&quot;20300&quot; value=&quot;Slide 12 - &amp;quot;Sample Slide: Bar Graph Quadrant&amp;quot;&quot;/&gt;&lt;property id=&quot;20307&quot; value=&quot;296&quot;/&gt;&lt;/object&gt;&lt;object type=&quot;3&quot; unique_id=&quot;10016&quot;&gt;&lt;property id=&quot;20148&quot; value=&quot;5&quot;/&gt;&lt;property id=&quot;20300&quot; value=&quot;Slide 13 - &amp;quot;Sample Slide: Pie Graph&amp;quot;&quot;/&gt;&lt;property id=&quot;20307&quot; value=&quot;277&quot;/&gt;&lt;/object&gt;&lt;object type=&quot;3&quot; unique_id=&quot;10017&quot;&gt;&lt;property id=&quot;20148&quot; value=&quot;5&quot;/&gt;&lt;property id=&quot;20300&quot; value=&quot;Slide 14 - &amp;quot;Sample Slide: Line Graph Quadrant&amp;quot;&quot;/&gt;&lt;property id=&quot;20307&quot; value=&quot;278&quot;/&gt;&lt;/object&gt;&lt;object type=&quot;3&quot; unique_id=&quot;10018&quot;&gt;&lt;property id=&quot;20148&quot; value=&quot;5&quot;/&gt;&lt;property id=&quot;20300&quot; value=&quot;Slide 15 - &amp;quot;Sample Slide: Line Graph&amp;quot;&quot;/&gt;&lt;property id=&quot;20307&quot; value=&quot;297&quot;/&gt;&lt;/object&gt;&lt;object type=&quot;3&quot; unique_id=&quot;10019&quot;&gt;&lt;property id=&quot;20148&quot; value=&quot;5&quot;/&gt;&lt;property id=&quot;20300&quot; value=&quot;Slide 16 - &amp;quot;Sample Slide: Diagram Slide&amp;quot;&quot;/&gt;&lt;property id=&quot;20307&quot; value=&quot;283&quot;/&gt;&lt;/object&gt;&lt;object type=&quot;3&quot; unique_id=&quot;10020&quot;&gt;&lt;property id=&quot;20148&quot; value=&quot;5&quot;/&gt;&lt;property id=&quot;20300&quot; value=&quot;Slide 17&quot;/&gt;&lt;property id=&quot;20307&quot; value=&quot;287&quot;/&gt;&lt;/object&gt;&lt;object type=&quot;3&quot; unique_id=&quot;10021&quot;&gt;&lt;property id=&quot;20148&quot; value=&quot;5&quot;/&gt;&lt;property id=&quot;20300&quot; value=&quot;Slide 18 - &amp;quot;Sample Slide: Text Treatments&amp;quot;&quot;/&gt;&lt;property id=&quot;20307&quot; value=&quot;289&quot;/&gt;&lt;/object&gt;&lt;object type=&quot;3&quot; unique_id=&quot;10022&quot;&gt;&lt;property id=&quot;20148&quot; value=&quot;5&quot;/&gt;&lt;property id=&quot;20300&quot; value=&quot;Slide 19 - &amp;quot;Sample Slide: Timeline&amp;quot;&quot;/&gt;&lt;property id=&quot;20307&quot; value=&quot;290&quot;/&gt;&lt;/object&gt;&lt;object type=&quot;3&quot; unique_id=&quot;10023&quot;&gt;&lt;property id=&quot;20148&quot; value=&quot;5&quot;/&gt;&lt;property id=&quot;20300&quot; value=&quot;Slide 20 - &amp;quot;Sample Slide: Timeline 2&amp;quot;&quot;/&gt;&lt;property id=&quot;20307&quot; value=&quot;294&quot;/&gt;&lt;/object&gt;&lt;object type=&quot;3&quot; unique_id=&quot;10024&quot;&gt;&lt;property id=&quot;20148&quot; value=&quot;5&quot;/&gt;&lt;property id=&quot;20300&quot; value=&quot;Slide 21 - &amp;quot;Sample Slide: Charts&amp;quot;&quot;/&gt;&lt;property id=&quot;20307&quot; value=&quot;295&quot;/&gt;&lt;/object&gt;&lt;object type=&quot;3&quot; unique_id=&quot;10025&quot;&gt;&lt;property id=&quot;20148&quot; value=&quot;5&quot;/&gt;&lt;property id=&quot;20300&quot; value=&quot;Slide 22 - &amp;quot;New Freescale Colors&amp;quot;&quot;/&gt;&lt;property id=&quot;20307&quot; value=&quot;293&quot;/&gt;&lt;/object&gt;&lt;object type=&quot;3&quot; unique_id=&quot;10026&quot;&gt;&lt;property id=&quot;20148&quot; value=&quot;5&quot;/&gt;&lt;property id=&quot;20300&quot; value=&quot;Slide 23 - &amp;quot;Sample Slide: Blank White Page&amp;quot;&quot;/&gt;&lt;property id=&quot;20307&quot; value=&quot;288&quot;/&gt;&lt;/object&gt;&lt;object type=&quot;3&quot; unique_id=&quot;10027&quot;&gt;&lt;property id=&quot;20148&quot; value=&quot;5&quot;/&gt;&lt;property id=&quot;20300&quot; value=&quot;Slide 24&quot;/&gt;&lt;property id=&quot;20307&quot; value=&quot;29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0_Master Content Slide">
  <a:themeElements>
    <a:clrScheme name="Custom 46">
      <a:dk1>
        <a:srgbClr val="000000"/>
      </a:dk1>
      <a:lt1>
        <a:sysClr val="window" lastClr="FFFFFF"/>
      </a:lt1>
      <a:dk2>
        <a:srgbClr val="969696"/>
      </a:dk2>
      <a:lt2>
        <a:srgbClr val="FFFFFF"/>
      </a:lt2>
      <a:accent1>
        <a:srgbClr val="F9B500"/>
      </a:accent1>
      <a:accent2>
        <a:srgbClr val="7BB1DB"/>
      </a:accent2>
      <a:accent3>
        <a:srgbClr val="C9D200"/>
      </a:accent3>
      <a:accent4>
        <a:srgbClr val="D54E12"/>
      </a:accent4>
      <a:accent5>
        <a:srgbClr val="A40044"/>
      </a:accent5>
      <a:accent6>
        <a:srgbClr val="979200"/>
      </a:accent6>
      <a:hlink>
        <a:srgbClr val="FFCF00"/>
      </a:hlink>
      <a:folHlink>
        <a:srgbClr val="9ED3CA"/>
      </a:folHlink>
    </a:clrScheme>
    <a:fontScheme name="Master_PPT_Confident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7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91440" tIns="45720" rIns="91440" rtlCol="0" anchor="t">
        <a:noAutofit/>
      </a:bodyPr>
      <a:lstStyle>
        <a:defPPr>
          <a:defRPr sz="220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aster_PPT_Confidential 1">
        <a:dk1>
          <a:srgbClr val="000000"/>
        </a:dk1>
        <a:lt1>
          <a:srgbClr val="FFFFFF"/>
        </a:lt1>
        <a:dk2>
          <a:srgbClr val="000000"/>
        </a:dk2>
        <a:lt2>
          <a:srgbClr val="DAD1C6"/>
        </a:lt2>
        <a:accent1>
          <a:srgbClr val="00608B"/>
        </a:accent1>
        <a:accent2>
          <a:srgbClr val="73BFD7"/>
        </a:accent2>
        <a:accent3>
          <a:srgbClr val="FFFFFF"/>
        </a:accent3>
        <a:accent4>
          <a:srgbClr val="000000"/>
        </a:accent4>
        <a:accent5>
          <a:srgbClr val="AAB6C4"/>
        </a:accent5>
        <a:accent6>
          <a:srgbClr val="68ADC3"/>
        </a:accent6>
        <a:hlink>
          <a:srgbClr val="998875"/>
        </a:hlink>
        <a:folHlink>
          <a:srgbClr val="C3CC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2_2018PUBLIC_16_9NXPtemplate" id="{B907F09E-078A-41DB-A615-090ED7D9F9D6}" vid="{D2B85781-B591-4113-A1EE-E0987F7C65C8}"/>
    </a:ext>
  </a:extLst>
</a:theme>
</file>

<file path=ppt/theme/theme2.xml><?xml version="1.0" encoding="utf-8"?>
<a:theme xmlns:a="http://schemas.openxmlformats.org/drawingml/2006/main" name="10_ FSL Logo Slide">
  <a:themeElements>
    <a:clrScheme name="Custom 46">
      <a:dk1>
        <a:srgbClr val="000000"/>
      </a:dk1>
      <a:lt1>
        <a:sysClr val="window" lastClr="FFFFFF"/>
      </a:lt1>
      <a:dk2>
        <a:srgbClr val="969696"/>
      </a:dk2>
      <a:lt2>
        <a:srgbClr val="FFFFFF"/>
      </a:lt2>
      <a:accent1>
        <a:srgbClr val="F9B500"/>
      </a:accent1>
      <a:accent2>
        <a:srgbClr val="7BB1DB"/>
      </a:accent2>
      <a:accent3>
        <a:srgbClr val="C9D200"/>
      </a:accent3>
      <a:accent4>
        <a:srgbClr val="D54E12"/>
      </a:accent4>
      <a:accent5>
        <a:srgbClr val="A40044"/>
      </a:accent5>
      <a:accent6>
        <a:srgbClr val="979200"/>
      </a:accent6>
      <a:hlink>
        <a:srgbClr val="FFCF00"/>
      </a:hlink>
      <a:folHlink>
        <a:srgbClr val="9ED3CA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2_2018PUBLIC_16_9NXPtemplate" id="{B907F09E-078A-41DB-A615-090ED7D9F9D6}" vid="{272231BF-CADA-4AD7-B1AB-F80A0AA2E0A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02_2019PUBLIC_16_9NXPtemplate</Template>
  <TotalTime>0</TotalTime>
  <Pages>0</Pages>
  <Words>240</Words>
  <Characters>0</Characters>
  <Application>Microsoft Office PowerPoint</Application>
  <DocSecurity>0</DocSecurity>
  <PresentationFormat>Widescreen</PresentationFormat>
  <Lines>0</Lines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Wingdings</vt:lpstr>
      <vt:lpstr>0_Master Content Slide</vt:lpstr>
      <vt:lpstr>10_ FSL Logo Slide</vt:lpstr>
      <vt:lpstr>AUTosar MCAL crypto</vt:lpstr>
      <vt:lpstr>AGENDA</vt:lpstr>
      <vt:lpstr>S32K Hardware Crypto Engine </vt:lpstr>
      <vt:lpstr>PowerPoint Presentation</vt:lpstr>
      <vt:lpstr>AUTOSAR MCAL CDD </vt:lpstr>
      <vt:lpstr>CDD(complex device driver)</vt:lpstr>
      <vt:lpstr>NXP Support</vt:lpstr>
      <vt:lpstr>AUTOSAR MCAL Crypto </vt:lpstr>
      <vt:lpstr>PowerPoint Presentation</vt:lpstr>
      <vt:lpstr>PowerPoint Presentation</vt:lpstr>
      <vt:lpstr>NXP Support</vt:lpstr>
      <vt:lpstr>CDD vs Crypto </vt:lpstr>
      <vt:lpstr>PowerPoint Presentation</vt:lpstr>
      <vt:lpstr>Q&amp;A</vt:lpstr>
      <vt:lpstr>PowerPoint Presentation</vt:lpstr>
    </vt:vector>
  </TitlesOfParts>
  <Company>Free Scale</Company>
  <LinksUpToDate>false</LinksUpToDate>
  <CharactersWithSpaces>0</CharactersWithSpaces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NXP Powerpoint template PUBLIC 16:9 Widescreen</dc:title>
  <dc:creator>Fu Zeng</dc:creator>
  <cp:lastModifiedBy>Fu Zeng</cp:lastModifiedBy>
  <cp:revision>16</cp:revision>
  <dcterms:created xsi:type="dcterms:W3CDTF">2019-12-11T03:02:43Z</dcterms:created>
  <dcterms:modified xsi:type="dcterms:W3CDTF">2019-12-13T07:39:40Z</dcterms:modified>
</cp:coreProperties>
</file>